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6"/>
  </p:notesMasterIdLst>
  <p:sldIdLst>
    <p:sldId id="256" r:id="rId2"/>
    <p:sldId id="258" r:id="rId3"/>
    <p:sldId id="285" r:id="rId4"/>
    <p:sldId id="299" r:id="rId5"/>
    <p:sldId id="300" r:id="rId6"/>
    <p:sldId id="301" r:id="rId7"/>
    <p:sldId id="294" r:id="rId8"/>
    <p:sldId id="286" r:id="rId9"/>
    <p:sldId id="309" r:id="rId10"/>
    <p:sldId id="312" r:id="rId11"/>
    <p:sldId id="310" r:id="rId12"/>
    <p:sldId id="311" r:id="rId13"/>
    <p:sldId id="315" r:id="rId14"/>
    <p:sldId id="295" r:id="rId15"/>
    <p:sldId id="296" r:id="rId16"/>
    <p:sldId id="306" r:id="rId17"/>
    <p:sldId id="297" r:id="rId18"/>
    <p:sldId id="307" r:id="rId19"/>
    <p:sldId id="308" r:id="rId20"/>
    <p:sldId id="313" r:id="rId21"/>
    <p:sldId id="314" r:id="rId22"/>
    <p:sldId id="290" r:id="rId23"/>
    <p:sldId id="292" r:id="rId24"/>
    <p:sldId id="293" r:id="rId25"/>
    <p:sldId id="298" r:id="rId26"/>
    <p:sldId id="257" r:id="rId27"/>
    <p:sldId id="304" r:id="rId28"/>
    <p:sldId id="303" r:id="rId29"/>
    <p:sldId id="287" r:id="rId30"/>
    <p:sldId id="289" r:id="rId31"/>
    <p:sldId id="316" r:id="rId32"/>
    <p:sldId id="317" r:id="rId33"/>
    <p:sldId id="291" r:id="rId34"/>
    <p:sldId id="284"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Didact Gothic" panose="020B0604020202020204" charset="0"/>
      <p:regular r:id="rId41"/>
    </p:embeddedFont>
    <p:embeddedFont>
      <p:font typeface="Julius Sans One" panose="020B0604020202020204" charset="0"/>
      <p:regular r:id="rId42"/>
    </p:embeddedFont>
    <p:embeddedFont>
      <p:font typeface="Questrial"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A5B12-8B17-5F89-2A98-70257EB5E57A}" v="117" dt="2021-12-06T04:20:35.829"/>
    <p1510:client id="{06B8A04D-BDF5-436B-F4B7-1EA764B879FF}" v="5" dt="2021-12-05T09:35:09.640"/>
    <p1510:client id="{2A01A578-04A7-1CC6-6839-A6EAE42A28BC}" v="16" dt="2021-12-06T07:44:52.059"/>
    <p1510:client id="{2AE3F29A-5A44-F002-3F58-35C15F23A8DA}" v="802" dt="2021-12-05T17:29:26.710"/>
    <p1510:client id="{2B8A8E23-34D1-55A4-3B1C-D71EE99A55BF}" v="79" dt="2021-12-06T03:51:00.409"/>
    <p1510:client id="{32DFCE8C-FFEC-F0B3-B0AC-21E82E6811BC}" v="311" dt="2021-12-06T05:25:13.110"/>
    <p1510:client id="{41F4B043-827E-792A-05B3-E1FA76D8AA2B}" v="109" dt="2021-12-06T05:15:48.833"/>
    <p1510:client id="{59FA9E71-A1AB-15BA-B655-085C746B5752}" v="59" dt="2021-12-05T15:20:02.509"/>
    <p1510:client id="{6C384564-23BB-4E2B-9E3F-5C1B061D8957}" v="12" dt="2021-12-05T14:16:28.189"/>
    <p1510:client id="{6C8472AB-C83A-9A1B-661D-7B2DF3CAF5B9}" v="1" dt="2021-12-06T10:00:19.897"/>
    <p1510:client id="{6EACCF35-E67F-A2AA-35F7-AC8A01FE6122}" v="1" dt="2021-12-06T07:45:42.179"/>
    <p1510:client id="{7A0AF5BB-42D5-0549-4334-D359E399D99C}" v="18" dt="2021-12-05T10:27:21.376"/>
    <p1510:client id="{7E86FD9E-F749-A797-D79C-71164B06BDEA}" v="3" dt="2021-12-06T08:21:42.551"/>
    <p1510:client id="{978686DB-164D-22F7-2699-72BBC3EA9D1E}" v="183" dt="2021-12-06T10:10:58.825"/>
    <p1510:client id="{984D5693-2348-64BA-EF85-5F96C3790D10}" v="372" dt="2021-12-06T00:10:54.796"/>
    <p1510:client id="{AECB2ABB-F655-6FA2-D3AF-D1D135046966}" v="29" dt="2021-12-06T00:37:52.335"/>
    <p1510:client id="{AFEECE42-42BD-4482-5998-AD199FE2DD9A}" v="538" dt="2021-12-05T17:59:28.996"/>
    <p1510:client id="{C02D8A8A-832B-4730-8719-87573E930B8B}" v="215" dt="2021-12-06T10:06:00.606"/>
    <p1510:client id="{C2BDFE2B-74E1-4FEB-AEBB-65277012D0A9}" v="173" dt="2021-12-06T09:23:58.011"/>
    <p1510:client id="{C4A6A54E-92AF-01CF-FECF-EF92AA3D317B}" v="6" dt="2021-12-06T09:56:36.642"/>
    <p1510:client id="{C6ACC675-D84C-CF06-51E2-DF0EA59DA5CF}" v="191" dt="2021-12-06T02:17:54.356"/>
    <p1510:client id="{D4953AED-449D-40B5-219E-2EEFD4774816}" v="81" dt="2021-12-06T02:21:47.373"/>
  </p1510:revLst>
</p1510:revInfo>
</file>

<file path=ppt/tableStyles.xml><?xml version="1.0" encoding="utf-8"?>
<a:tblStyleLst xmlns:a="http://schemas.openxmlformats.org/drawingml/2006/main" def="{6A7206B9-A8C8-4D38-9C60-A37FDD945D56}">
  <a:tblStyle styleId="{6A7206B9-A8C8-4D38-9C60-A37FDD945D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4464"/>
        <p:guide orient="horz" pos="162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M Tze Hao" userId="S::tzehao.lim.2021@mqf.smu.edu.sg::49406fb3-b40f-4530-be4b-472f2cb20bd8" providerId="AD" clId="Web-{32DFCE8C-FFEC-F0B3-B0AC-21E82E6811BC}"/>
    <pc:docChg chg="addSld modSld sldOrd">
      <pc:chgData name="LIM Tze Hao" userId="S::tzehao.lim.2021@mqf.smu.edu.sg::49406fb3-b40f-4530-be4b-472f2cb20bd8" providerId="AD" clId="Web-{32DFCE8C-FFEC-F0B3-B0AC-21E82E6811BC}" dt="2021-12-06T05:25:12.954" v="304" actId="20577"/>
      <pc:docMkLst>
        <pc:docMk/>
      </pc:docMkLst>
      <pc:sldChg chg="modSp">
        <pc:chgData name="LIM Tze Hao" userId="S::tzehao.lim.2021@mqf.smu.edu.sg::49406fb3-b40f-4530-be4b-472f2cb20bd8" providerId="AD" clId="Web-{32DFCE8C-FFEC-F0B3-B0AC-21E82E6811BC}" dt="2021-12-06T04:46:58.435" v="36" actId="20577"/>
        <pc:sldMkLst>
          <pc:docMk/>
          <pc:sldMk cId="948872023" sldId="257"/>
        </pc:sldMkLst>
        <pc:spChg chg="mod">
          <ac:chgData name="LIM Tze Hao" userId="S::tzehao.lim.2021@mqf.smu.edu.sg::49406fb3-b40f-4530-be4b-472f2cb20bd8" providerId="AD" clId="Web-{32DFCE8C-FFEC-F0B3-B0AC-21E82E6811BC}" dt="2021-12-06T04:46:58.435" v="36" actId="20577"/>
          <ac:spMkLst>
            <pc:docMk/>
            <pc:sldMk cId="948872023" sldId="257"/>
            <ac:spMk id="3" creationId="{8F859F22-5B7B-4C44-AFF6-670A566E4377}"/>
          </ac:spMkLst>
        </pc:spChg>
      </pc:sldChg>
      <pc:sldChg chg="modSp ord">
        <pc:chgData name="LIM Tze Hao" userId="S::tzehao.lim.2021@mqf.smu.edu.sg::49406fb3-b40f-4530-be4b-472f2cb20bd8" providerId="AD" clId="Web-{32DFCE8C-FFEC-F0B3-B0AC-21E82E6811BC}" dt="2021-12-06T03:53:57.646" v="26" actId="20577"/>
        <pc:sldMkLst>
          <pc:docMk/>
          <pc:sldMk cId="588170843" sldId="286"/>
        </pc:sldMkLst>
        <pc:spChg chg="mod">
          <ac:chgData name="LIM Tze Hao" userId="S::tzehao.lim.2021@mqf.smu.edu.sg::49406fb3-b40f-4530-be4b-472f2cb20bd8" providerId="AD" clId="Web-{32DFCE8C-FFEC-F0B3-B0AC-21E82E6811BC}" dt="2021-12-06T03:53:57.646" v="26" actId="20577"/>
          <ac:spMkLst>
            <pc:docMk/>
            <pc:sldMk cId="588170843" sldId="286"/>
            <ac:spMk id="234" creationId="{00000000-0000-0000-0000-000000000000}"/>
          </ac:spMkLst>
        </pc:spChg>
      </pc:sldChg>
      <pc:sldChg chg="modSp ord modNotes">
        <pc:chgData name="LIM Tze Hao" userId="S::tzehao.lim.2021@mqf.smu.edu.sg::49406fb3-b40f-4530-be4b-472f2cb20bd8" providerId="AD" clId="Web-{32DFCE8C-FFEC-F0B3-B0AC-21E82E6811BC}" dt="2021-12-06T05:22:52.435" v="247" actId="20577"/>
        <pc:sldMkLst>
          <pc:docMk/>
          <pc:sldMk cId="686737935" sldId="294"/>
        </pc:sldMkLst>
        <pc:spChg chg="mod">
          <ac:chgData name="LIM Tze Hao" userId="S::tzehao.lim.2021@mqf.smu.edu.sg::49406fb3-b40f-4530-be4b-472f2cb20bd8" providerId="AD" clId="Web-{32DFCE8C-FFEC-F0B3-B0AC-21E82E6811BC}" dt="2021-12-06T05:22:52.435" v="247" actId="20577"/>
          <ac:spMkLst>
            <pc:docMk/>
            <pc:sldMk cId="686737935" sldId="294"/>
            <ac:spMk id="2" creationId="{42BB88D5-149D-478C-AA79-77804D5E2B15}"/>
          </ac:spMkLst>
        </pc:spChg>
        <pc:spChg chg="mod">
          <ac:chgData name="LIM Tze Hao" userId="S::tzehao.lim.2021@mqf.smu.edu.sg::49406fb3-b40f-4530-be4b-472f2cb20bd8" providerId="AD" clId="Web-{32DFCE8C-FFEC-F0B3-B0AC-21E82E6811BC}" dt="2021-12-06T05:21:53.856" v="228" actId="20577"/>
          <ac:spMkLst>
            <pc:docMk/>
            <pc:sldMk cId="686737935" sldId="294"/>
            <ac:spMk id="3" creationId="{263B8BD0-E705-4138-BD37-73F10CD55752}"/>
          </ac:spMkLst>
        </pc:spChg>
      </pc:sldChg>
      <pc:sldChg chg="modSp ord">
        <pc:chgData name="LIM Tze Hao" userId="S::tzehao.lim.2021@mqf.smu.edu.sg::49406fb3-b40f-4530-be4b-472f2cb20bd8" providerId="AD" clId="Web-{32DFCE8C-FFEC-F0B3-B0AC-21E82E6811BC}" dt="2021-12-06T05:25:12.954" v="304" actId="20577"/>
        <pc:sldMkLst>
          <pc:docMk/>
          <pc:sldMk cId="1694368290" sldId="295"/>
        </pc:sldMkLst>
        <pc:spChg chg="mod">
          <ac:chgData name="LIM Tze Hao" userId="S::tzehao.lim.2021@mqf.smu.edu.sg::49406fb3-b40f-4530-be4b-472f2cb20bd8" providerId="AD" clId="Web-{32DFCE8C-FFEC-F0B3-B0AC-21E82E6811BC}" dt="2021-12-06T05:25:12.954" v="304" actId="20577"/>
          <ac:spMkLst>
            <pc:docMk/>
            <pc:sldMk cId="1694368290" sldId="295"/>
            <ac:spMk id="2" creationId="{F98B140F-A69E-450A-8732-F8E292E94609}"/>
          </ac:spMkLst>
        </pc:spChg>
        <pc:spChg chg="mod">
          <ac:chgData name="LIM Tze Hao" userId="S::tzehao.lim.2021@mqf.smu.edu.sg::49406fb3-b40f-4530-be4b-472f2cb20bd8" providerId="AD" clId="Web-{32DFCE8C-FFEC-F0B3-B0AC-21E82E6811BC}" dt="2021-12-06T05:24:02.687" v="270" actId="20577"/>
          <ac:spMkLst>
            <pc:docMk/>
            <pc:sldMk cId="1694368290" sldId="295"/>
            <ac:spMk id="3" creationId="{86DBEB0A-1690-401A-BA17-EFE5EAE273F0}"/>
          </ac:spMkLst>
        </pc:spChg>
      </pc:sldChg>
      <pc:sldChg chg="modSp ord modNotes">
        <pc:chgData name="LIM Tze Hao" userId="S::tzehao.lim.2021@mqf.smu.edu.sg::49406fb3-b40f-4530-be4b-472f2cb20bd8" providerId="AD" clId="Web-{32DFCE8C-FFEC-F0B3-B0AC-21E82E6811BC}" dt="2021-12-06T05:17:20.099" v="131"/>
        <pc:sldMkLst>
          <pc:docMk/>
          <pc:sldMk cId="2898843107" sldId="299"/>
        </pc:sldMkLst>
        <pc:spChg chg="mod">
          <ac:chgData name="LIM Tze Hao" userId="S::tzehao.lim.2021@mqf.smu.edu.sg::49406fb3-b40f-4530-be4b-472f2cb20bd8" providerId="AD" clId="Web-{32DFCE8C-FFEC-F0B3-B0AC-21E82E6811BC}" dt="2021-12-06T05:16:58.005" v="130" actId="20577"/>
          <ac:spMkLst>
            <pc:docMk/>
            <pc:sldMk cId="2898843107" sldId="299"/>
            <ac:spMk id="2" creationId="{8D362ADB-700C-413B-90BF-4C3307A24EC7}"/>
          </ac:spMkLst>
        </pc:spChg>
        <pc:spChg chg="mod">
          <ac:chgData name="LIM Tze Hao" userId="S::tzehao.lim.2021@mqf.smu.edu.sg::49406fb3-b40f-4530-be4b-472f2cb20bd8" providerId="AD" clId="Web-{32DFCE8C-FFEC-F0B3-B0AC-21E82E6811BC}" dt="2021-12-06T03:36:55.546" v="2" actId="20577"/>
          <ac:spMkLst>
            <pc:docMk/>
            <pc:sldMk cId="2898843107" sldId="299"/>
            <ac:spMk id="3" creationId="{6BBE282C-89EE-4660-B56E-722006933B9D}"/>
          </ac:spMkLst>
        </pc:spChg>
      </pc:sldChg>
      <pc:sldChg chg="addSp modSp ord modNotes">
        <pc:chgData name="LIM Tze Hao" userId="S::tzehao.lim.2021@mqf.smu.edu.sg::49406fb3-b40f-4530-be4b-472f2cb20bd8" providerId="AD" clId="Web-{32DFCE8C-FFEC-F0B3-B0AC-21E82E6811BC}" dt="2021-12-06T05:19:57.134" v="166" actId="20577"/>
        <pc:sldMkLst>
          <pc:docMk/>
          <pc:sldMk cId="283507660" sldId="300"/>
        </pc:sldMkLst>
        <pc:spChg chg="mod">
          <ac:chgData name="LIM Tze Hao" userId="S::tzehao.lim.2021@mqf.smu.edu.sg::49406fb3-b40f-4530-be4b-472f2cb20bd8" providerId="AD" clId="Web-{32DFCE8C-FFEC-F0B3-B0AC-21E82E6811BC}" dt="2021-12-06T05:18:01.225" v="135" actId="20577"/>
          <ac:spMkLst>
            <pc:docMk/>
            <pc:sldMk cId="283507660" sldId="300"/>
            <ac:spMk id="2" creationId="{4DFDAD6F-B3A3-41A3-A576-00BF4DCB9172}"/>
          </ac:spMkLst>
        </pc:spChg>
        <pc:spChg chg="mod">
          <ac:chgData name="LIM Tze Hao" userId="S::tzehao.lim.2021@mqf.smu.edu.sg::49406fb3-b40f-4530-be4b-472f2cb20bd8" providerId="AD" clId="Web-{32DFCE8C-FFEC-F0B3-B0AC-21E82E6811BC}" dt="2021-12-06T05:19:57.134" v="166" actId="20577"/>
          <ac:spMkLst>
            <pc:docMk/>
            <pc:sldMk cId="283507660" sldId="300"/>
            <ac:spMk id="3" creationId="{D5A09562-308A-4DED-98BE-E7E5298E2344}"/>
          </ac:spMkLst>
        </pc:spChg>
        <pc:picChg chg="add mod modCrop">
          <ac:chgData name="LIM Tze Hao" userId="S::tzehao.lim.2021@mqf.smu.edu.sg::49406fb3-b40f-4530-be4b-472f2cb20bd8" providerId="AD" clId="Web-{32DFCE8C-FFEC-F0B3-B0AC-21E82E6811BC}" dt="2021-12-06T05:19:02.821" v="155" actId="1076"/>
          <ac:picMkLst>
            <pc:docMk/>
            <pc:sldMk cId="283507660" sldId="300"/>
            <ac:picMk id="4" creationId="{9C8C6A2D-E64D-4A27-9E91-EA9C799097AA}"/>
          </ac:picMkLst>
        </pc:picChg>
        <pc:picChg chg="add mod modCrop">
          <ac:chgData name="LIM Tze Hao" userId="S::tzehao.lim.2021@mqf.smu.edu.sg::49406fb3-b40f-4530-be4b-472f2cb20bd8" providerId="AD" clId="Web-{32DFCE8C-FFEC-F0B3-B0AC-21E82E6811BC}" dt="2021-12-06T05:19:07.789" v="156" actId="1076"/>
          <ac:picMkLst>
            <pc:docMk/>
            <pc:sldMk cId="283507660" sldId="300"/>
            <ac:picMk id="5" creationId="{FFAD3903-A84E-48D4-86EB-1CA7944078EC}"/>
          </ac:picMkLst>
        </pc:picChg>
      </pc:sldChg>
      <pc:sldChg chg="modSp ord modNotes">
        <pc:chgData name="LIM Tze Hao" userId="S::tzehao.lim.2021@mqf.smu.edu.sg::49406fb3-b40f-4530-be4b-472f2cb20bd8" providerId="AD" clId="Web-{32DFCE8C-FFEC-F0B3-B0AC-21E82E6811BC}" dt="2021-12-06T05:20:42.557" v="183" actId="20577"/>
        <pc:sldMkLst>
          <pc:docMk/>
          <pc:sldMk cId="3134186718" sldId="301"/>
        </pc:sldMkLst>
        <pc:spChg chg="mod">
          <ac:chgData name="LIM Tze Hao" userId="S::tzehao.lim.2021@mqf.smu.edu.sg::49406fb3-b40f-4530-be4b-472f2cb20bd8" providerId="AD" clId="Web-{32DFCE8C-FFEC-F0B3-B0AC-21E82E6811BC}" dt="2021-12-06T05:20:42.557" v="183" actId="20577"/>
          <ac:spMkLst>
            <pc:docMk/>
            <pc:sldMk cId="3134186718" sldId="301"/>
            <ac:spMk id="2" creationId="{5ED87442-35F5-4C37-A5F6-4EC1CB7C6094}"/>
          </ac:spMkLst>
        </pc:spChg>
        <pc:spChg chg="mod">
          <ac:chgData name="LIM Tze Hao" userId="S::tzehao.lim.2021@mqf.smu.edu.sg::49406fb3-b40f-4530-be4b-472f2cb20bd8" providerId="AD" clId="Web-{32DFCE8C-FFEC-F0B3-B0AC-21E82E6811BC}" dt="2021-12-06T05:20:05.322" v="170" actId="20577"/>
          <ac:spMkLst>
            <pc:docMk/>
            <pc:sldMk cId="3134186718" sldId="301"/>
            <ac:spMk id="3" creationId="{C9D4BF69-C973-4A4C-BBC3-8B340D0CBDF6}"/>
          </ac:spMkLst>
        </pc:spChg>
      </pc:sldChg>
      <pc:sldChg chg="modSp">
        <pc:chgData name="LIM Tze Hao" userId="S::tzehao.lim.2021@mqf.smu.edu.sg::49406fb3-b40f-4530-be4b-472f2cb20bd8" providerId="AD" clId="Web-{32DFCE8C-FFEC-F0B3-B0AC-21E82E6811BC}" dt="2021-12-06T03:43:11.726" v="10" actId="20577"/>
        <pc:sldMkLst>
          <pc:docMk/>
          <pc:sldMk cId="1982433368" sldId="302"/>
        </pc:sldMkLst>
        <pc:spChg chg="mod">
          <ac:chgData name="LIM Tze Hao" userId="S::tzehao.lim.2021@mqf.smu.edu.sg::49406fb3-b40f-4530-be4b-472f2cb20bd8" providerId="AD" clId="Web-{32DFCE8C-FFEC-F0B3-B0AC-21E82E6811BC}" dt="2021-12-06T03:43:11.726" v="10" actId="20577"/>
          <ac:spMkLst>
            <pc:docMk/>
            <pc:sldMk cId="1982433368" sldId="302"/>
            <ac:spMk id="3" creationId="{21F0BE03-A609-4DA5-A4EE-71121C1CC132}"/>
          </ac:spMkLst>
        </pc:spChg>
      </pc:sldChg>
      <pc:sldChg chg="modSp">
        <pc:chgData name="LIM Tze Hao" userId="S::tzehao.lim.2021@mqf.smu.edu.sg::49406fb3-b40f-4530-be4b-472f2cb20bd8" providerId="AD" clId="Web-{32DFCE8C-FFEC-F0B3-B0AC-21E82E6811BC}" dt="2021-12-06T03:53:39.537" v="23" actId="20577"/>
        <pc:sldMkLst>
          <pc:docMk/>
          <pc:sldMk cId="2496591638" sldId="304"/>
        </pc:sldMkLst>
        <pc:spChg chg="mod">
          <ac:chgData name="LIM Tze Hao" userId="S::tzehao.lim.2021@mqf.smu.edu.sg::49406fb3-b40f-4530-be4b-472f2cb20bd8" providerId="AD" clId="Web-{32DFCE8C-FFEC-F0B3-B0AC-21E82E6811BC}" dt="2021-12-06T03:53:39.537" v="23" actId="20577"/>
          <ac:spMkLst>
            <pc:docMk/>
            <pc:sldMk cId="2496591638" sldId="304"/>
            <ac:spMk id="2" creationId="{08168965-C26D-4FC5-B005-9A44966B266C}"/>
          </ac:spMkLst>
        </pc:spChg>
      </pc:sldChg>
      <pc:sldChg chg="modSp">
        <pc:chgData name="LIM Tze Hao" userId="S::tzehao.lim.2021@mqf.smu.edu.sg::49406fb3-b40f-4530-be4b-472f2cb20bd8" providerId="AD" clId="Web-{32DFCE8C-FFEC-F0B3-B0AC-21E82E6811BC}" dt="2021-12-06T03:43:24.164" v="13" actId="20577"/>
        <pc:sldMkLst>
          <pc:docMk/>
          <pc:sldMk cId="2943837103" sldId="305"/>
        </pc:sldMkLst>
        <pc:spChg chg="mod">
          <ac:chgData name="LIM Tze Hao" userId="S::tzehao.lim.2021@mqf.smu.edu.sg::49406fb3-b40f-4530-be4b-472f2cb20bd8" providerId="AD" clId="Web-{32DFCE8C-FFEC-F0B3-B0AC-21E82E6811BC}" dt="2021-12-06T03:42:56.851" v="8" actId="20577"/>
          <ac:spMkLst>
            <pc:docMk/>
            <pc:sldMk cId="2943837103" sldId="305"/>
            <ac:spMk id="2" creationId="{6078387F-4FF3-412D-ABD2-236289333695}"/>
          </ac:spMkLst>
        </pc:spChg>
        <pc:spChg chg="mod">
          <ac:chgData name="LIM Tze Hao" userId="S::tzehao.lim.2021@mqf.smu.edu.sg::49406fb3-b40f-4530-be4b-472f2cb20bd8" providerId="AD" clId="Web-{32DFCE8C-FFEC-F0B3-B0AC-21E82E6811BC}" dt="2021-12-06T03:43:24.164" v="13" actId="20577"/>
          <ac:spMkLst>
            <pc:docMk/>
            <pc:sldMk cId="2943837103" sldId="305"/>
            <ac:spMk id="3" creationId="{D0E00282-15E3-4F73-A167-627B88629E26}"/>
          </ac:spMkLst>
        </pc:spChg>
      </pc:sldChg>
      <pc:sldChg chg="ord">
        <pc:chgData name="LIM Tze Hao" userId="S::tzehao.lim.2021@mqf.smu.edu.sg::49406fb3-b40f-4530-be4b-472f2cb20bd8" providerId="AD" clId="Web-{32DFCE8C-FFEC-F0B3-B0AC-21E82E6811BC}" dt="2021-12-06T04:05:53.490" v="34"/>
        <pc:sldMkLst>
          <pc:docMk/>
          <pc:sldMk cId="741900679" sldId="309"/>
        </pc:sldMkLst>
      </pc:sldChg>
      <pc:sldChg chg="ord">
        <pc:chgData name="LIM Tze Hao" userId="S::tzehao.lim.2021@mqf.smu.edu.sg::49406fb3-b40f-4530-be4b-472f2cb20bd8" providerId="AD" clId="Web-{32DFCE8C-FFEC-F0B3-B0AC-21E82E6811BC}" dt="2021-12-06T04:05:53.490" v="32"/>
        <pc:sldMkLst>
          <pc:docMk/>
          <pc:sldMk cId="3335822233" sldId="310"/>
        </pc:sldMkLst>
      </pc:sldChg>
      <pc:sldChg chg="ord">
        <pc:chgData name="LIM Tze Hao" userId="S::tzehao.lim.2021@mqf.smu.edu.sg::49406fb3-b40f-4530-be4b-472f2cb20bd8" providerId="AD" clId="Web-{32DFCE8C-FFEC-F0B3-B0AC-21E82E6811BC}" dt="2021-12-06T04:05:53.490" v="31"/>
        <pc:sldMkLst>
          <pc:docMk/>
          <pc:sldMk cId="3269402279" sldId="311"/>
        </pc:sldMkLst>
      </pc:sldChg>
      <pc:sldChg chg="ord">
        <pc:chgData name="LIM Tze Hao" userId="S::tzehao.lim.2021@mqf.smu.edu.sg::49406fb3-b40f-4530-be4b-472f2cb20bd8" providerId="AD" clId="Web-{32DFCE8C-FFEC-F0B3-B0AC-21E82E6811BC}" dt="2021-12-06T04:05:53.490" v="33"/>
        <pc:sldMkLst>
          <pc:docMk/>
          <pc:sldMk cId="2559371446" sldId="312"/>
        </pc:sldMkLst>
      </pc:sldChg>
      <pc:sldChg chg="addSp modSp new ord">
        <pc:chgData name="LIM Tze Hao" userId="S::tzehao.lim.2021@mqf.smu.edu.sg::49406fb3-b40f-4530-be4b-472f2cb20bd8" providerId="AD" clId="Web-{32DFCE8C-FFEC-F0B3-B0AC-21E82E6811BC}" dt="2021-12-06T05:23:50.889" v="267" actId="1076"/>
        <pc:sldMkLst>
          <pc:docMk/>
          <pc:sldMk cId="336292058" sldId="315"/>
        </pc:sldMkLst>
        <pc:spChg chg="add mod">
          <ac:chgData name="LIM Tze Hao" userId="S::tzehao.lim.2021@mqf.smu.edu.sg::49406fb3-b40f-4530-be4b-472f2cb20bd8" providerId="AD" clId="Web-{32DFCE8C-FFEC-F0B3-B0AC-21E82E6811BC}" dt="2021-12-06T05:23:50.889" v="267" actId="1076"/>
          <ac:spMkLst>
            <pc:docMk/>
            <pc:sldMk cId="336292058" sldId="315"/>
            <ac:spMk id="5" creationId="{FE6824FB-01CD-4916-B89E-0F7BB3B74C77}"/>
          </ac:spMkLst>
        </pc:spChg>
      </pc:sldChg>
    </pc:docChg>
  </pc:docChgLst>
  <pc:docChgLst>
    <pc:chgData name="LIM Wei Qi" userId="S::weiqi.lim.2021@mqf.smu.edu.sg::56e2a147-e706-4a7d-a101-260380ca32e3" providerId="AD" clId="Web-{41F4B043-827E-792A-05B3-E1FA76D8AA2B}"/>
    <pc:docChg chg="modSld">
      <pc:chgData name="LIM Wei Qi" userId="S::weiqi.lim.2021@mqf.smu.edu.sg::56e2a147-e706-4a7d-a101-260380ca32e3" providerId="AD" clId="Web-{41F4B043-827E-792A-05B3-E1FA76D8AA2B}" dt="2021-12-06T05:15:46.724" v="2627"/>
      <pc:docMkLst>
        <pc:docMk/>
      </pc:docMkLst>
      <pc:sldChg chg="modSp">
        <pc:chgData name="LIM Wei Qi" userId="S::weiqi.lim.2021@mqf.smu.edu.sg::56e2a147-e706-4a7d-a101-260380ca32e3" providerId="AD" clId="Web-{41F4B043-827E-792A-05B3-E1FA76D8AA2B}" dt="2021-12-06T04:08:55.417" v="52" actId="20577"/>
        <pc:sldMkLst>
          <pc:docMk/>
          <pc:sldMk cId="588170843" sldId="286"/>
        </pc:sldMkLst>
        <pc:spChg chg="mod">
          <ac:chgData name="LIM Wei Qi" userId="S::weiqi.lim.2021@mqf.smu.edu.sg::56e2a147-e706-4a7d-a101-260380ca32e3" providerId="AD" clId="Web-{41F4B043-827E-792A-05B3-E1FA76D8AA2B}" dt="2021-12-06T04:08:55.417" v="52" actId="20577"/>
          <ac:spMkLst>
            <pc:docMk/>
            <pc:sldMk cId="588170843" sldId="286"/>
            <ac:spMk id="234" creationId="{00000000-0000-0000-0000-000000000000}"/>
          </ac:spMkLst>
        </pc:spChg>
      </pc:sldChg>
      <pc:sldChg chg="modSp">
        <pc:chgData name="LIM Wei Qi" userId="S::weiqi.lim.2021@mqf.smu.edu.sg::56e2a147-e706-4a7d-a101-260380ca32e3" providerId="AD" clId="Web-{41F4B043-827E-792A-05B3-E1FA76D8AA2B}" dt="2021-12-06T04:38:27.277" v="82" actId="20577"/>
        <pc:sldMkLst>
          <pc:docMk/>
          <pc:sldMk cId="4034063690" sldId="287"/>
        </pc:sldMkLst>
        <pc:spChg chg="mod">
          <ac:chgData name="LIM Wei Qi" userId="S::weiqi.lim.2021@mqf.smu.edu.sg::56e2a147-e706-4a7d-a101-260380ca32e3" providerId="AD" clId="Web-{41F4B043-827E-792A-05B3-E1FA76D8AA2B}" dt="2021-12-06T04:38:27.277" v="82" actId="20577"/>
          <ac:spMkLst>
            <pc:docMk/>
            <pc:sldMk cId="4034063690" sldId="287"/>
            <ac:spMk id="234" creationId="{00000000-0000-0000-0000-000000000000}"/>
          </ac:spMkLst>
        </pc:spChg>
      </pc:sldChg>
      <pc:sldChg chg="modSp">
        <pc:chgData name="LIM Wei Qi" userId="S::weiqi.lim.2021@mqf.smu.edu.sg::56e2a147-e706-4a7d-a101-260380ca32e3" providerId="AD" clId="Web-{41F4B043-827E-792A-05B3-E1FA76D8AA2B}" dt="2021-12-06T04:38:47.996" v="87"/>
        <pc:sldMkLst>
          <pc:docMk/>
          <pc:sldMk cId="1565146456" sldId="289"/>
        </pc:sldMkLst>
        <pc:spChg chg="mod">
          <ac:chgData name="LIM Wei Qi" userId="S::weiqi.lim.2021@mqf.smu.edu.sg::56e2a147-e706-4a7d-a101-260380ca32e3" providerId="AD" clId="Web-{41F4B043-827E-792A-05B3-E1FA76D8AA2B}" dt="2021-12-06T04:38:47.996" v="87"/>
          <ac:spMkLst>
            <pc:docMk/>
            <pc:sldMk cId="1565146456" sldId="289"/>
            <ac:spMk id="234" creationId="{00000000-0000-0000-0000-000000000000}"/>
          </ac:spMkLst>
        </pc:spChg>
      </pc:sldChg>
      <pc:sldChg chg="modSp">
        <pc:chgData name="LIM Wei Qi" userId="S::weiqi.lim.2021@mqf.smu.edu.sg::56e2a147-e706-4a7d-a101-260380ca32e3" providerId="AD" clId="Web-{41F4B043-827E-792A-05B3-E1FA76D8AA2B}" dt="2021-12-06T04:37:08.760" v="62" actId="20577"/>
        <pc:sldMkLst>
          <pc:docMk/>
          <pc:sldMk cId="686737935" sldId="294"/>
        </pc:sldMkLst>
        <pc:spChg chg="mod">
          <ac:chgData name="LIM Wei Qi" userId="S::weiqi.lim.2021@mqf.smu.edu.sg::56e2a147-e706-4a7d-a101-260380ca32e3" providerId="AD" clId="Web-{41F4B043-827E-792A-05B3-E1FA76D8AA2B}" dt="2021-12-06T04:37:08.760" v="62" actId="20577"/>
          <ac:spMkLst>
            <pc:docMk/>
            <pc:sldMk cId="686737935" sldId="294"/>
            <ac:spMk id="2" creationId="{42BB88D5-149D-478C-AA79-77804D5E2B15}"/>
          </ac:spMkLst>
        </pc:spChg>
      </pc:sldChg>
      <pc:sldChg chg="modSp">
        <pc:chgData name="LIM Wei Qi" userId="S::weiqi.lim.2021@mqf.smu.edu.sg::56e2a147-e706-4a7d-a101-260380ca32e3" providerId="AD" clId="Web-{41F4B043-827E-792A-05B3-E1FA76D8AA2B}" dt="2021-12-06T04:37:11.870" v="64" actId="20577"/>
        <pc:sldMkLst>
          <pc:docMk/>
          <pc:sldMk cId="1694368290" sldId="295"/>
        </pc:sldMkLst>
        <pc:spChg chg="mod">
          <ac:chgData name="LIM Wei Qi" userId="S::weiqi.lim.2021@mqf.smu.edu.sg::56e2a147-e706-4a7d-a101-260380ca32e3" providerId="AD" clId="Web-{41F4B043-827E-792A-05B3-E1FA76D8AA2B}" dt="2021-12-06T04:37:11.870" v="64" actId="20577"/>
          <ac:spMkLst>
            <pc:docMk/>
            <pc:sldMk cId="1694368290" sldId="295"/>
            <ac:spMk id="2" creationId="{F98B140F-A69E-450A-8732-F8E292E94609}"/>
          </ac:spMkLst>
        </pc:spChg>
      </pc:sldChg>
      <pc:sldChg chg="modSp">
        <pc:chgData name="LIM Wei Qi" userId="S::weiqi.lim.2021@mqf.smu.edu.sg::56e2a147-e706-4a7d-a101-260380ca32e3" providerId="AD" clId="Web-{41F4B043-827E-792A-05B3-E1FA76D8AA2B}" dt="2021-12-06T04:37:21.432" v="66" actId="20577"/>
        <pc:sldMkLst>
          <pc:docMk/>
          <pc:sldMk cId="1471311978" sldId="296"/>
        </pc:sldMkLst>
        <pc:spChg chg="mod">
          <ac:chgData name="LIM Wei Qi" userId="S::weiqi.lim.2021@mqf.smu.edu.sg::56e2a147-e706-4a7d-a101-260380ca32e3" providerId="AD" clId="Web-{41F4B043-827E-792A-05B3-E1FA76D8AA2B}" dt="2021-12-06T04:37:21.432" v="66" actId="20577"/>
          <ac:spMkLst>
            <pc:docMk/>
            <pc:sldMk cId="1471311978" sldId="296"/>
            <ac:spMk id="2" creationId="{D03CB641-CF02-4781-BAF6-612821175806}"/>
          </ac:spMkLst>
        </pc:spChg>
      </pc:sldChg>
      <pc:sldChg chg="modSp">
        <pc:chgData name="LIM Wei Qi" userId="S::weiqi.lim.2021@mqf.smu.edu.sg::56e2a147-e706-4a7d-a101-260380ca32e3" providerId="AD" clId="Web-{41F4B043-827E-792A-05B3-E1FA76D8AA2B}" dt="2021-12-06T04:37:33.151" v="70" actId="20577"/>
        <pc:sldMkLst>
          <pc:docMk/>
          <pc:sldMk cId="2796807041" sldId="297"/>
        </pc:sldMkLst>
        <pc:spChg chg="mod">
          <ac:chgData name="LIM Wei Qi" userId="S::weiqi.lim.2021@mqf.smu.edu.sg::56e2a147-e706-4a7d-a101-260380ca32e3" providerId="AD" clId="Web-{41F4B043-827E-792A-05B3-E1FA76D8AA2B}" dt="2021-12-06T04:37:33.151" v="70" actId="20577"/>
          <ac:spMkLst>
            <pc:docMk/>
            <pc:sldMk cId="2796807041" sldId="297"/>
            <ac:spMk id="2" creationId="{992C1D42-8913-4536-B53A-CE0EEB804D44}"/>
          </ac:spMkLst>
        </pc:spChg>
      </pc:sldChg>
      <pc:sldChg chg="modSp">
        <pc:chgData name="LIM Wei Qi" userId="S::weiqi.lim.2021@mqf.smu.edu.sg::56e2a147-e706-4a7d-a101-260380ca32e3" providerId="AD" clId="Web-{41F4B043-827E-792A-05B3-E1FA76D8AA2B}" dt="2021-12-06T04:09:02.136" v="54" actId="20577"/>
        <pc:sldMkLst>
          <pc:docMk/>
          <pc:sldMk cId="2898843107" sldId="299"/>
        </pc:sldMkLst>
        <pc:spChg chg="mod">
          <ac:chgData name="LIM Wei Qi" userId="S::weiqi.lim.2021@mqf.smu.edu.sg::56e2a147-e706-4a7d-a101-260380ca32e3" providerId="AD" clId="Web-{41F4B043-827E-792A-05B3-E1FA76D8AA2B}" dt="2021-12-06T04:09:02.136" v="54" actId="20577"/>
          <ac:spMkLst>
            <pc:docMk/>
            <pc:sldMk cId="2898843107" sldId="299"/>
            <ac:spMk id="2" creationId="{8D362ADB-700C-413B-90BF-4C3307A24EC7}"/>
          </ac:spMkLst>
        </pc:spChg>
      </pc:sldChg>
      <pc:sldChg chg="modSp">
        <pc:chgData name="LIM Wei Qi" userId="S::weiqi.lim.2021@mqf.smu.edu.sg::56e2a147-e706-4a7d-a101-260380ca32e3" providerId="AD" clId="Web-{41F4B043-827E-792A-05B3-E1FA76D8AA2B}" dt="2021-12-06T04:36:56.557" v="58" actId="20577"/>
        <pc:sldMkLst>
          <pc:docMk/>
          <pc:sldMk cId="283507660" sldId="300"/>
        </pc:sldMkLst>
        <pc:spChg chg="mod">
          <ac:chgData name="LIM Wei Qi" userId="S::weiqi.lim.2021@mqf.smu.edu.sg::56e2a147-e706-4a7d-a101-260380ca32e3" providerId="AD" clId="Web-{41F4B043-827E-792A-05B3-E1FA76D8AA2B}" dt="2021-12-06T04:36:56.557" v="58" actId="20577"/>
          <ac:spMkLst>
            <pc:docMk/>
            <pc:sldMk cId="283507660" sldId="300"/>
            <ac:spMk id="2" creationId="{4DFDAD6F-B3A3-41A3-A576-00BF4DCB9172}"/>
          </ac:spMkLst>
        </pc:spChg>
      </pc:sldChg>
      <pc:sldChg chg="modSp">
        <pc:chgData name="LIM Wei Qi" userId="S::weiqi.lim.2021@mqf.smu.edu.sg::56e2a147-e706-4a7d-a101-260380ca32e3" providerId="AD" clId="Web-{41F4B043-827E-792A-05B3-E1FA76D8AA2B}" dt="2021-12-06T04:37:03.479" v="60" actId="20577"/>
        <pc:sldMkLst>
          <pc:docMk/>
          <pc:sldMk cId="3134186718" sldId="301"/>
        </pc:sldMkLst>
        <pc:spChg chg="mod">
          <ac:chgData name="LIM Wei Qi" userId="S::weiqi.lim.2021@mqf.smu.edu.sg::56e2a147-e706-4a7d-a101-260380ca32e3" providerId="AD" clId="Web-{41F4B043-827E-792A-05B3-E1FA76D8AA2B}" dt="2021-12-06T04:37:03.479" v="60" actId="20577"/>
          <ac:spMkLst>
            <pc:docMk/>
            <pc:sldMk cId="3134186718" sldId="301"/>
            <ac:spMk id="2" creationId="{5ED87442-35F5-4C37-A5F6-4EC1CB7C6094}"/>
          </ac:spMkLst>
        </pc:spChg>
      </pc:sldChg>
      <pc:sldChg chg="modSp">
        <pc:chgData name="LIM Wei Qi" userId="S::weiqi.lim.2021@mqf.smu.edu.sg::56e2a147-e706-4a7d-a101-260380ca32e3" providerId="AD" clId="Web-{41F4B043-827E-792A-05B3-E1FA76D8AA2B}" dt="2021-12-06T04:38:32.090" v="84" actId="20577"/>
        <pc:sldMkLst>
          <pc:docMk/>
          <pc:sldMk cId="1982433368" sldId="302"/>
        </pc:sldMkLst>
        <pc:spChg chg="mod">
          <ac:chgData name="LIM Wei Qi" userId="S::weiqi.lim.2021@mqf.smu.edu.sg::56e2a147-e706-4a7d-a101-260380ca32e3" providerId="AD" clId="Web-{41F4B043-827E-792A-05B3-E1FA76D8AA2B}" dt="2021-12-06T04:38:32.090" v="84" actId="20577"/>
          <ac:spMkLst>
            <pc:docMk/>
            <pc:sldMk cId="1982433368" sldId="302"/>
            <ac:spMk id="2" creationId="{C95DB111-5732-4607-BBCC-4F8BCD08A331}"/>
          </ac:spMkLst>
        </pc:spChg>
      </pc:sldChg>
      <pc:sldChg chg="modSp">
        <pc:chgData name="LIM Wei Qi" userId="S::weiqi.lim.2021@mqf.smu.edu.sg::56e2a147-e706-4a7d-a101-260380ca32e3" providerId="AD" clId="Web-{41F4B043-827E-792A-05B3-E1FA76D8AA2B}" dt="2021-12-06T04:38:19.933" v="80" actId="20577"/>
        <pc:sldMkLst>
          <pc:docMk/>
          <pc:sldMk cId="2960912351" sldId="303"/>
        </pc:sldMkLst>
        <pc:spChg chg="mod">
          <ac:chgData name="LIM Wei Qi" userId="S::weiqi.lim.2021@mqf.smu.edu.sg::56e2a147-e706-4a7d-a101-260380ca32e3" providerId="AD" clId="Web-{41F4B043-827E-792A-05B3-E1FA76D8AA2B}" dt="2021-12-06T04:38:19.933" v="80" actId="20577"/>
          <ac:spMkLst>
            <pc:docMk/>
            <pc:sldMk cId="2960912351" sldId="303"/>
            <ac:spMk id="2" creationId="{437DF20C-7AC2-4786-B984-950DF6F5B092}"/>
          </ac:spMkLst>
        </pc:spChg>
      </pc:sldChg>
      <pc:sldChg chg="modSp">
        <pc:chgData name="LIM Wei Qi" userId="S::weiqi.lim.2021@mqf.smu.edu.sg::56e2a147-e706-4a7d-a101-260380ca32e3" providerId="AD" clId="Web-{41F4B043-827E-792A-05B3-E1FA76D8AA2B}" dt="2021-12-06T04:38:13.214" v="78" actId="20577"/>
        <pc:sldMkLst>
          <pc:docMk/>
          <pc:sldMk cId="2496591638" sldId="304"/>
        </pc:sldMkLst>
        <pc:spChg chg="mod">
          <ac:chgData name="LIM Wei Qi" userId="S::weiqi.lim.2021@mqf.smu.edu.sg::56e2a147-e706-4a7d-a101-260380ca32e3" providerId="AD" clId="Web-{41F4B043-827E-792A-05B3-E1FA76D8AA2B}" dt="2021-12-06T04:38:13.214" v="78" actId="20577"/>
          <ac:spMkLst>
            <pc:docMk/>
            <pc:sldMk cId="2496591638" sldId="304"/>
            <ac:spMk id="2" creationId="{08168965-C26D-4FC5-B005-9A44966B266C}"/>
          </ac:spMkLst>
        </pc:spChg>
      </pc:sldChg>
      <pc:sldChg chg="modSp">
        <pc:chgData name="LIM Wei Qi" userId="S::weiqi.lim.2021@mqf.smu.edu.sg::56e2a147-e706-4a7d-a101-260380ca32e3" providerId="AD" clId="Web-{41F4B043-827E-792A-05B3-E1FA76D8AA2B}" dt="2021-12-06T04:38:55.871" v="89" actId="20577"/>
        <pc:sldMkLst>
          <pc:docMk/>
          <pc:sldMk cId="2943837103" sldId="305"/>
        </pc:sldMkLst>
        <pc:spChg chg="mod">
          <ac:chgData name="LIM Wei Qi" userId="S::weiqi.lim.2021@mqf.smu.edu.sg::56e2a147-e706-4a7d-a101-260380ca32e3" providerId="AD" clId="Web-{41F4B043-827E-792A-05B3-E1FA76D8AA2B}" dt="2021-12-06T04:38:55.871" v="89" actId="20577"/>
          <ac:spMkLst>
            <pc:docMk/>
            <pc:sldMk cId="2943837103" sldId="305"/>
            <ac:spMk id="2" creationId="{6078387F-4FF3-412D-ABD2-236289333695}"/>
          </ac:spMkLst>
        </pc:spChg>
      </pc:sldChg>
      <pc:sldChg chg="modSp">
        <pc:chgData name="LIM Wei Qi" userId="S::weiqi.lim.2021@mqf.smu.edu.sg::56e2a147-e706-4a7d-a101-260380ca32e3" providerId="AD" clId="Web-{41F4B043-827E-792A-05B3-E1FA76D8AA2B}" dt="2021-12-06T04:37:27.057" v="68" actId="20577"/>
        <pc:sldMkLst>
          <pc:docMk/>
          <pc:sldMk cId="2325708482" sldId="306"/>
        </pc:sldMkLst>
        <pc:spChg chg="mod">
          <ac:chgData name="LIM Wei Qi" userId="S::weiqi.lim.2021@mqf.smu.edu.sg::56e2a147-e706-4a7d-a101-260380ca32e3" providerId="AD" clId="Web-{41F4B043-827E-792A-05B3-E1FA76D8AA2B}" dt="2021-12-06T04:37:27.057" v="68" actId="20577"/>
          <ac:spMkLst>
            <pc:docMk/>
            <pc:sldMk cId="2325708482" sldId="306"/>
            <ac:spMk id="2" creationId="{D3648B8E-D2B4-497F-AD9A-58DB04E19EB4}"/>
          </ac:spMkLst>
        </pc:spChg>
      </pc:sldChg>
      <pc:sldChg chg="modSp">
        <pc:chgData name="LIM Wei Qi" userId="S::weiqi.lim.2021@mqf.smu.edu.sg::56e2a147-e706-4a7d-a101-260380ca32e3" providerId="AD" clId="Web-{41F4B043-827E-792A-05B3-E1FA76D8AA2B}" dt="2021-12-06T04:37:37.761" v="72" actId="20577"/>
        <pc:sldMkLst>
          <pc:docMk/>
          <pc:sldMk cId="2613207437" sldId="307"/>
        </pc:sldMkLst>
        <pc:spChg chg="mod">
          <ac:chgData name="LIM Wei Qi" userId="S::weiqi.lim.2021@mqf.smu.edu.sg::56e2a147-e706-4a7d-a101-260380ca32e3" providerId="AD" clId="Web-{41F4B043-827E-792A-05B3-E1FA76D8AA2B}" dt="2021-12-06T04:37:37.761" v="72" actId="20577"/>
          <ac:spMkLst>
            <pc:docMk/>
            <pc:sldMk cId="2613207437" sldId="307"/>
            <ac:spMk id="2" creationId="{4EBFE3BC-DD69-4ACA-B885-9E63BDEF9160}"/>
          </ac:spMkLst>
        </pc:spChg>
      </pc:sldChg>
      <pc:sldChg chg="modSp">
        <pc:chgData name="LIM Wei Qi" userId="S::weiqi.lim.2021@mqf.smu.edu.sg::56e2a147-e706-4a7d-a101-260380ca32e3" providerId="AD" clId="Web-{41F4B043-827E-792A-05B3-E1FA76D8AA2B}" dt="2021-12-06T04:37:45.683" v="74" actId="20577"/>
        <pc:sldMkLst>
          <pc:docMk/>
          <pc:sldMk cId="3800209122" sldId="308"/>
        </pc:sldMkLst>
        <pc:spChg chg="mod">
          <ac:chgData name="LIM Wei Qi" userId="S::weiqi.lim.2021@mqf.smu.edu.sg::56e2a147-e706-4a7d-a101-260380ca32e3" providerId="AD" clId="Web-{41F4B043-827E-792A-05B3-E1FA76D8AA2B}" dt="2021-12-06T04:37:45.683" v="74" actId="20577"/>
          <ac:spMkLst>
            <pc:docMk/>
            <pc:sldMk cId="3800209122" sldId="308"/>
            <ac:spMk id="2" creationId="{9FA59DC9-51EB-4236-8122-6E954E0B7683}"/>
          </ac:spMkLst>
        </pc:spChg>
      </pc:sldChg>
      <pc:sldChg chg="addSp delSp modSp modNotes">
        <pc:chgData name="LIM Wei Qi" userId="S::weiqi.lim.2021@mqf.smu.edu.sg::56e2a147-e706-4a7d-a101-260380ca32e3" providerId="AD" clId="Web-{41F4B043-827E-792A-05B3-E1FA76D8AA2B}" dt="2021-12-06T04:44:12.455" v="602"/>
        <pc:sldMkLst>
          <pc:docMk/>
          <pc:sldMk cId="741900679" sldId="309"/>
        </pc:sldMkLst>
        <pc:spChg chg="del mod">
          <ac:chgData name="LIM Wei Qi" userId="S::weiqi.lim.2021@mqf.smu.edu.sg::56e2a147-e706-4a7d-a101-260380ca32e3" providerId="AD" clId="Web-{41F4B043-827E-792A-05B3-E1FA76D8AA2B}" dt="2021-12-06T03:47:01.127" v="45"/>
          <ac:spMkLst>
            <pc:docMk/>
            <pc:sldMk cId="741900679" sldId="309"/>
            <ac:spMk id="3" creationId="{DB0C77DF-524E-47B6-B9A5-595D3AB790EB}"/>
          </ac:spMkLst>
        </pc:spChg>
        <pc:spChg chg="add del mod">
          <ac:chgData name="LIM Wei Qi" userId="S::weiqi.lim.2021@mqf.smu.edu.sg::56e2a147-e706-4a7d-a101-260380ca32e3" providerId="AD" clId="Web-{41F4B043-827E-792A-05B3-E1FA76D8AA2B}" dt="2021-12-06T03:47:08.049" v="48"/>
          <ac:spMkLst>
            <pc:docMk/>
            <pc:sldMk cId="741900679" sldId="309"/>
            <ac:spMk id="7" creationId="{48AA3BC6-9A05-4226-8F50-8148E379D29C}"/>
          </ac:spMkLst>
        </pc:spChg>
        <pc:spChg chg="add del">
          <ac:chgData name="LIM Wei Qi" userId="S::weiqi.lim.2021@mqf.smu.edu.sg::56e2a147-e706-4a7d-a101-260380ca32e3" providerId="AD" clId="Web-{41F4B043-827E-792A-05B3-E1FA76D8AA2B}" dt="2021-12-06T03:47:03.690" v="47"/>
          <ac:spMkLst>
            <pc:docMk/>
            <pc:sldMk cId="741900679" sldId="309"/>
            <ac:spMk id="9" creationId="{2DB5F80B-FFD9-4AB3-8995-8BB1935ED732}"/>
          </ac:spMkLst>
        </pc:spChg>
        <pc:spChg chg="add mod">
          <ac:chgData name="LIM Wei Qi" userId="S::weiqi.lim.2021@mqf.smu.edu.sg::56e2a147-e706-4a7d-a101-260380ca32e3" providerId="AD" clId="Web-{41F4B043-827E-792A-05B3-E1FA76D8AA2B}" dt="2021-12-06T03:47:12.049" v="50" actId="20577"/>
          <ac:spMkLst>
            <pc:docMk/>
            <pc:sldMk cId="741900679" sldId="309"/>
            <ac:spMk id="11" creationId="{FFD4E9FA-CC28-423E-82D6-56A2AB61D7ED}"/>
          </ac:spMkLst>
        </pc:spChg>
      </pc:sldChg>
      <pc:sldChg chg="addSp delSp modNotes">
        <pc:chgData name="LIM Wei Qi" userId="S::weiqi.lim.2021@mqf.smu.edu.sg::56e2a147-e706-4a7d-a101-260380ca32e3" providerId="AD" clId="Web-{41F4B043-827E-792A-05B3-E1FA76D8AA2B}" dt="2021-12-06T05:15:39.958" v="2626"/>
        <pc:sldMkLst>
          <pc:docMk/>
          <pc:sldMk cId="3335822233" sldId="310"/>
        </pc:sldMkLst>
        <pc:spChg chg="add del">
          <ac:chgData name="LIM Wei Qi" userId="S::weiqi.lim.2021@mqf.smu.edu.sg::56e2a147-e706-4a7d-a101-260380ca32e3" providerId="AD" clId="Web-{41F4B043-827E-792A-05B3-E1FA76D8AA2B}" dt="2021-12-06T03:46:36.658" v="40"/>
          <ac:spMkLst>
            <pc:docMk/>
            <pc:sldMk cId="3335822233" sldId="310"/>
            <ac:spMk id="5" creationId="{733015E7-C3A7-4A2B-A0EF-D0E9A9D846FC}"/>
          </ac:spMkLst>
        </pc:spChg>
      </pc:sldChg>
      <pc:sldChg chg="modNotes">
        <pc:chgData name="LIM Wei Qi" userId="S::weiqi.lim.2021@mqf.smu.edu.sg::56e2a147-e706-4a7d-a101-260380ca32e3" providerId="AD" clId="Web-{41F4B043-827E-792A-05B3-E1FA76D8AA2B}" dt="2021-12-06T05:15:46.724" v="2627"/>
        <pc:sldMkLst>
          <pc:docMk/>
          <pc:sldMk cId="3269402279" sldId="311"/>
        </pc:sldMkLst>
      </pc:sldChg>
      <pc:sldChg chg="addSp delSp modSp modNotes">
        <pc:chgData name="LIM Wei Qi" userId="S::weiqi.lim.2021@mqf.smu.edu.sg::56e2a147-e706-4a7d-a101-260380ca32e3" providerId="AD" clId="Web-{41F4B043-827E-792A-05B3-E1FA76D8AA2B}" dt="2021-12-06T05:11:44.376" v="2015"/>
        <pc:sldMkLst>
          <pc:docMk/>
          <pc:sldMk cId="2559371446" sldId="312"/>
        </pc:sldMkLst>
        <pc:spChg chg="del mod">
          <ac:chgData name="LIM Wei Qi" userId="S::weiqi.lim.2021@mqf.smu.edu.sg::56e2a147-e706-4a7d-a101-260380ca32e3" providerId="AD" clId="Web-{41F4B043-827E-792A-05B3-E1FA76D8AA2B}" dt="2021-12-06T03:45:14.969" v="20"/>
          <ac:spMkLst>
            <pc:docMk/>
            <pc:sldMk cId="2559371446" sldId="312"/>
            <ac:spMk id="3" creationId="{DB0C77DF-524E-47B6-B9A5-595D3AB790EB}"/>
          </ac:spMkLst>
        </pc:spChg>
        <pc:spChg chg="add del">
          <ac:chgData name="LIM Wei Qi" userId="S::weiqi.lim.2021@mqf.smu.edu.sg::56e2a147-e706-4a7d-a101-260380ca32e3" providerId="AD" clId="Web-{41F4B043-827E-792A-05B3-E1FA76D8AA2B}" dt="2021-12-06T03:45:10" v="18"/>
          <ac:spMkLst>
            <pc:docMk/>
            <pc:sldMk cId="2559371446" sldId="312"/>
            <ac:spMk id="5" creationId="{29363C09-8315-4771-A915-CBFAC88D7C14}"/>
          </ac:spMkLst>
        </pc:spChg>
        <pc:spChg chg="add del mod">
          <ac:chgData name="LIM Wei Qi" userId="S::weiqi.lim.2021@mqf.smu.edu.sg::56e2a147-e706-4a7d-a101-260380ca32e3" providerId="AD" clId="Web-{41F4B043-827E-792A-05B3-E1FA76D8AA2B}" dt="2021-12-06T03:45:25.641" v="23"/>
          <ac:spMkLst>
            <pc:docMk/>
            <pc:sldMk cId="2559371446" sldId="312"/>
            <ac:spMk id="9" creationId="{A15A5C4C-BB6C-4D1C-817E-2EB2C62FF70A}"/>
          </ac:spMkLst>
        </pc:spChg>
        <pc:spChg chg="add del mod">
          <ac:chgData name="LIM Wei Qi" userId="S::weiqi.lim.2021@mqf.smu.edu.sg::56e2a147-e706-4a7d-a101-260380ca32e3" providerId="AD" clId="Web-{41F4B043-827E-792A-05B3-E1FA76D8AA2B}" dt="2021-12-06T03:45:48.720" v="28"/>
          <ac:spMkLst>
            <pc:docMk/>
            <pc:sldMk cId="2559371446" sldId="312"/>
            <ac:spMk id="11" creationId="{884EAFD3-54B0-40B9-B9A4-E2C8681FBC00}"/>
          </ac:spMkLst>
        </pc:spChg>
        <pc:spChg chg="add del mod">
          <ac:chgData name="LIM Wei Qi" userId="S::weiqi.lim.2021@mqf.smu.edu.sg::56e2a147-e706-4a7d-a101-260380ca32e3" providerId="AD" clId="Web-{41F4B043-827E-792A-05B3-E1FA76D8AA2B}" dt="2021-12-06T03:46:46.299" v="41"/>
          <ac:spMkLst>
            <pc:docMk/>
            <pc:sldMk cId="2559371446" sldId="312"/>
            <ac:spMk id="13" creationId="{1ACF420E-FB48-4F00-850B-C6E92245CE8D}"/>
          </ac:spMkLst>
        </pc:spChg>
        <pc:spChg chg="add del mod">
          <ac:chgData name="LIM Wei Qi" userId="S::weiqi.lim.2021@mqf.smu.edu.sg::56e2a147-e706-4a7d-a101-260380ca32e3" providerId="AD" clId="Web-{41F4B043-827E-792A-05B3-E1FA76D8AA2B}" dt="2021-12-06T03:46:48.658" v="42"/>
          <ac:spMkLst>
            <pc:docMk/>
            <pc:sldMk cId="2559371446" sldId="312"/>
            <ac:spMk id="15" creationId="{CDE55FC2-51E2-4F4C-BD29-87B946269ED1}"/>
          </ac:spMkLst>
        </pc:spChg>
        <pc:spChg chg="add mod">
          <ac:chgData name="LIM Wei Qi" userId="S::weiqi.lim.2021@mqf.smu.edu.sg::56e2a147-e706-4a7d-a101-260380ca32e3" providerId="AD" clId="Web-{41F4B043-827E-792A-05B3-E1FA76D8AA2B}" dt="2021-12-06T03:46:55.612" v="44" actId="20577"/>
          <ac:spMkLst>
            <pc:docMk/>
            <pc:sldMk cId="2559371446" sldId="312"/>
            <ac:spMk id="17" creationId="{E23FCCC8-56C1-477F-8229-7A6462574572}"/>
          </ac:spMkLst>
        </pc:spChg>
      </pc:sldChg>
      <pc:sldChg chg="modSp">
        <pc:chgData name="LIM Wei Qi" userId="S::weiqi.lim.2021@mqf.smu.edu.sg::56e2a147-e706-4a7d-a101-260380ca32e3" providerId="AD" clId="Web-{41F4B043-827E-792A-05B3-E1FA76D8AA2B}" dt="2021-12-06T04:38:02.699" v="76" actId="20577"/>
        <pc:sldMkLst>
          <pc:docMk/>
          <pc:sldMk cId="1834261090" sldId="314"/>
        </pc:sldMkLst>
        <pc:spChg chg="mod">
          <ac:chgData name="LIM Wei Qi" userId="S::weiqi.lim.2021@mqf.smu.edu.sg::56e2a147-e706-4a7d-a101-260380ca32e3" providerId="AD" clId="Web-{41F4B043-827E-792A-05B3-E1FA76D8AA2B}" dt="2021-12-06T04:38:02.699" v="76" actId="20577"/>
          <ac:spMkLst>
            <pc:docMk/>
            <pc:sldMk cId="1834261090" sldId="314"/>
            <ac:spMk id="2" creationId="{D58640FE-0D0F-4CE0-9DDE-1A135EA39615}"/>
          </ac:spMkLst>
        </pc:spChg>
      </pc:sldChg>
    </pc:docChg>
  </pc:docChgLst>
  <pc:docChgLst>
    <pc:chgData name="LIM Wei Qi" userId="S::weiqi.lim.2021@mqf.smu.edu.sg::56e2a147-e706-4a7d-a101-260380ca32e3" providerId="AD" clId="Web-{C6ACC675-D84C-CF06-51E2-DF0EA59DA5CF}"/>
    <pc:docChg chg="addSld modSld sldOrd">
      <pc:chgData name="LIM Wei Qi" userId="S::weiqi.lim.2021@mqf.smu.edu.sg::56e2a147-e706-4a7d-a101-260380ca32e3" providerId="AD" clId="Web-{C6ACC675-D84C-CF06-51E2-DF0EA59DA5CF}" dt="2021-12-06T02:17:54.153" v="143"/>
      <pc:docMkLst>
        <pc:docMk/>
      </pc:docMkLst>
      <pc:sldChg chg="addSp modSp add ord replId">
        <pc:chgData name="LIM Wei Qi" userId="S::weiqi.lim.2021@mqf.smu.edu.sg::56e2a147-e706-4a7d-a101-260380ca32e3" providerId="AD" clId="Web-{C6ACC675-D84C-CF06-51E2-DF0EA59DA5CF}" dt="2021-12-06T02:15:35.949" v="118" actId="20577"/>
        <pc:sldMkLst>
          <pc:docMk/>
          <pc:sldMk cId="741900679" sldId="309"/>
        </pc:sldMkLst>
        <pc:spChg chg="mod">
          <ac:chgData name="LIM Wei Qi" userId="S::weiqi.lim.2021@mqf.smu.edu.sg::56e2a147-e706-4a7d-a101-260380ca32e3" providerId="AD" clId="Web-{C6ACC675-D84C-CF06-51E2-DF0EA59DA5CF}" dt="2021-12-06T02:15:35.949" v="118" actId="20577"/>
          <ac:spMkLst>
            <pc:docMk/>
            <pc:sldMk cId="741900679" sldId="309"/>
            <ac:spMk id="3" creationId="{DB0C77DF-524E-47B6-B9A5-595D3AB790EB}"/>
          </ac:spMkLst>
        </pc:spChg>
        <pc:spChg chg="mod">
          <ac:chgData name="LIM Wei Qi" userId="S::weiqi.lim.2021@mqf.smu.edu.sg::56e2a147-e706-4a7d-a101-260380ca32e3" providerId="AD" clId="Web-{C6ACC675-D84C-CF06-51E2-DF0EA59DA5CF}" dt="2021-12-06T02:12:59.260" v="81" actId="1076"/>
          <ac:spMkLst>
            <pc:docMk/>
            <pc:sldMk cId="741900679" sldId="309"/>
            <ac:spMk id="4" creationId="{6E8A471F-18B4-4AA8-99F5-66FFC33DCE54}"/>
          </ac:spMkLst>
        </pc:spChg>
        <pc:picChg chg="add mod">
          <ac:chgData name="LIM Wei Qi" userId="S::weiqi.lim.2021@mqf.smu.edu.sg::56e2a147-e706-4a7d-a101-260380ca32e3" providerId="AD" clId="Web-{C6ACC675-D84C-CF06-51E2-DF0EA59DA5CF}" dt="2021-12-06T02:13:11.104" v="83" actId="14100"/>
          <ac:picMkLst>
            <pc:docMk/>
            <pc:sldMk cId="741900679" sldId="309"/>
            <ac:picMk id="5" creationId="{7F235C50-38F1-4FCA-B786-C49866C1DF25}"/>
          </ac:picMkLst>
        </pc:picChg>
      </pc:sldChg>
      <pc:sldChg chg="addSp delSp modSp add replId">
        <pc:chgData name="LIM Wei Qi" userId="S::weiqi.lim.2021@mqf.smu.edu.sg::56e2a147-e706-4a7d-a101-260380ca32e3" providerId="AD" clId="Web-{C6ACC675-D84C-CF06-51E2-DF0EA59DA5CF}" dt="2021-12-06T02:17:47.996" v="142"/>
        <pc:sldMkLst>
          <pc:docMk/>
          <pc:sldMk cId="3335822233" sldId="310"/>
        </pc:sldMkLst>
        <pc:spChg chg="mod">
          <ac:chgData name="LIM Wei Qi" userId="S::weiqi.lim.2021@mqf.smu.edu.sg::56e2a147-e706-4a7d-a101-260380ca32e3" providerId="AD" clId="Web-{C6ACC675-D84C-CF06-51E2-DF0EA59DA5CF}" dt="2021-12-06T02:15:54.074" v="122" actId="20577"/>
          <ac:spMkLst>
            <pc:docMk/>
            <pc:sldMk cId="3335822233" sldId="310"/>
            <ac:spMk id="3" creationId="{DB0C77DF-524E-47B6-B9A5-595D3AB790EB}"/>
          </ac:spMkLst>
        </pc:spChg>
        <pc:spChg chg="mod">
          <ac:chgData name="LIM Wei Qi" userId="S::weiqi.lim.2021@mqf.smu.edu.sg::56e2a147-e706-4a7d-a101-260380ca32e3" providerId="AD" clId="Web-{C6ACC675-D84C-CF06-51E2-DF0EA59DA5CF}" dt="2021-12-06T02:17:47.996" v="142"/>
          <ac:spMkLst>
            <pc:docMk/>
            <pc:sldMk cId="3335822233" sldId="310"/>
            <ac:spMk id="4" creationId="{6E8A471F-18B4-4AA8-99F5-66FFC33DCE54}"/>
          </ac:spMkLst>
        </pc:spChg>
        <pc:picChg chg="del">
          <ac:chgData name="LIM Wei Qi" userId="S::weiqi.lim.2021@mqf.smu.edu.sg::56e2a147-e706-4a7d-a101-260380ca32e3" providerId="AD" clId="Web-{C6ACC675-D84C-CF06-51E2-DF0EA59DA5CF}" dt="2021-12-06T02:10:13.775" v="53"/>
          <ac:picMkLst>
            <pc:docMk/>
            <pc:sldMk cId="3335822233" sldId="310"/>
            <ac:picMk id="5" creationId="{7F235C50-38F1-4FCA-B786-C49866C1DF25}"/>
          </ac:picMkLst>
        </pc:picChg>
        <pc:picChg chg="add mod">
          <ac:chgData name="LIM Wei Qi" userId="S::weiqi.lim.2021@mqf.smu.edu.sg::56e2a147-e706-4a7d-a101-260380ca32e3" providerId="AD" clId="Web-{C6ACC675-D84C-CF06-51E2-DF0EA59DA5CF}" dt="2021-12-06T02:13:37.870" v="88" actId="14100"/>
          <ac:picMkLst>
            <pc:docMk/>
            <pc:sldMk cId="3335822233" sldId="310"/>
            <ac:picMk id="6" creationId="{B3B14FF3-91AA-4B65-B23A-FD4DD30FD261}"/>
          </ac:picMkLst>
        </pc:picChg>
      </pc:sldChg>
      <pc:sldChg chg="delSp modSp add replId">
        <pc:chgData name="LIM Wei Qi" userId="S::weiqi.lim.2021@mqf.smu.edu.sg::56e2a147-e706-4a7d-a101-260380ca32e3" providerId="AD" clId="Web-{C6ACC675-D84C-CF06-51E2-DF0EA59DA5CF}" dt="2021-12-06T02:17:54.153" v="143"/>
        <pc:sldMkLst>
          <pc:docMk/>
          <pc:sldMk cId="3269402279" sldId="311"/>
        </pc:sldMkLst>
        <pc:spChg chg="mod">
          <ac:chgData name="LIM Wei Qi" userId="S::weiqi.lim.2021@mqf.smu.edu.sg::56e2a147-e706-4a7d-a101-260380ca32e3" providerId="AD" clId="Web-{C6ACC675-D84C-CF06-51E2-DF0EA59DA5CF}" dt="2021-12-06T02:15:59.121" v="123" actId="20577"/>
          <ac:spMkLst>
            <pc:docMk/>
            <pc:sldMk cId="3269402279" sldId="311"/>
            <ac:spMk id="3" creationId="{DB0C77DF-524E-47B6-B9A5-595D3AB790EB}"/>
          </ac:spMkLst>
        </pc:spChg>
        <pc:spChg chg="mod">
          <ac:chgData name="LIM Wei Qi" userId="S::weiqi.lim.2021@mqf.smu.edu.sg::56e2a147-e706-4a7d-a101-260380ca32e3" providerId="AD" clId="Web-{C6ACC675-D84C-CF06-51E2-DF0EA59DA5CF}" dt="2021-12-06T02:17:54.153" v="143"/>
          <ac:spMkLst>
            <pc:docMk/>
            <pc:sldMk cId="3269402279" sldId="311"/>
            <ac:spMk id="4" creationId="{6E8A471F-18B4-4AA8-99F5-66FFC33DCE54}"/>
          </ac:spMkLst>
        </pc:spChg>
        <pc:picChg chg="del">
          <ac:chgData name="LIM Wei Qi" userId="S::weiqi.lim.2021@mqf.smu.edu.sg::56e2a147-e706-4a7d-a101-260380ca32e3" providerId="AD" clId="Web-{C6ACC675-D84C-CF06-51E2-DF0EA59DA5CF}" dt="2021-12-06T02:14:15.448" v="92"/>
          <ac:picMkLst>
            <pc:docMk/>
            <pc:sldMk cId="3269402279" sldId="311"/>
            <ac:picMk id="5" creationId="{7F235C50-38F1-4FCA-B786-C49866C1DF25}"/>
          </ac:picMkLst>
        </pc:picChg>
      </pc:sldChg>
      <pc:sldChg chg="addSp delSp modSp add replId">
        <pc:chgData name="LIM Wei Qi" userId="S::weiqi.lim.2021@mqf.smu.edu.sg::56e2a147-e706-4a7d-a101-260380ca32e3" providerId="AD" clId="Web-{C6ACC675-D84C-CF06-51E2-DF0EA59DA5CF}" dt="2021-12-06T02:17:41.809" v="141"/>
        <pc:sldMkLst>
          <pc:docMk/>
          <pc:sldMk cId="2559371446" sldId="312"/>
        </pc:sldMkLst>
        <pc:spChg chg="mod">
          <ac:chgData name="LIM Wei Qi" userId="S::weiqi.lim.2021@mqf.smu.edu.sg::56e2a147-e706-4a7d-a101-260380ca32e3" providerId="AD" clId="Web-{C6ACC675-D84C-CF06-51E2-DF0EA59DA5CF}" dt="2021-12-06T02:15:50.918" v="121" actId="20577"/>
          <ac:spMkLst>
            <pc:docMk/>
            <pc:sldMk cId="2559371446" sldId="312"/>
            <ac:spMk id="3" creationId="{DB0C77DF-524E-47B6-B9A5-595D3AB790EB}"/>
          </ac:spMkLst>
        </pc:spChg>
        <pc:spChg chg="mod">
          <ac:chgData name="LIM Wei Qi" userId="S::weiqi.lim.2021@mqf.smu.edu.sg::56e2a147-e706-4a7d-a101-260380ca32e3" providerId="AD" clId="Web-{C6ACC675-D84C-CF06-51E2-DF0EA59DA5CF}" dt="2021-12-06T02:17:41.809" v="141"/>
          <ac:spMkLst>
            <pc:docMk/>
            <pc:sldMk cId="2559371446" sldId="312"/>
            <ac:spMk id="4" creationId="{6E8A471F-18B4-4AA8-99F5-66FFC33DCE54}"/>
          </ac:spMkLst>
        </pc:spChg>
        <pc:picChg chg="del">
          <ac:chgData name="LIM Wei Qi" userId="S::weiqi.lim.2021@mqf.smu.edu.sg::56e2a147-e706-4a7d-a101-260380ca32e3" providerId="AD" clId="Web-{C6ACC675-D84C-CF06-51E2-DF0EA59DA5CF}" dt="2021-12-06T02:16:02.808" v="124"/>
          <ac:picMkLst>
            <pc:docMk/>
            <pc:sldMk cId="2559371446" sldId="312"/>
            <ac:picMk id="5" creationId="{7F235C50-38F1-4FCA-B786-C49866C1DF25}"/>
          </ac:picMkLst>
        </pc:picChg>
        <pc:picChg chg="add mod">
          <ac:chgData name="LIM Wei Qi" userId="S::weiqi.lim.2021@mqf.smu.edu.sg::56e2a147-e706-4a7d-a101-260380ca32e3" providerId="AD" clId="Web-{C6ACC675-D84C-CF06-51E2-DF0EA59DA5CF}" dt="2021-12-06T02:17:24.809" v="140" actId="1076"/>
          <ac:picMkLst>
            <pc:docMk/>
            <pc:sldMk cId="2559371446" sldId="312"/>
            <ac:picMk id="6" creationId="{D57EF871-5731-4345-930C-E0BEED8DA5AA}"/>
          </ac:picMkLst>
        </pc:picChg>
      </pc:sldChg>
    </pc:docChg>
  </pc:docChgLst>
  <pc:docChgLst>
    <pc:chgData name="Peter Karuprasanth CHETTIAR" userId="S::pkchettiar.2021@mqf.smu.edu.sg::e65c28fb-cad8-4431-958e-03894a72a9af" providerId="AD" clId="Web-{AFEECE42-42BD-4482-5998-AD199FE2DD9A}"/>
    <pc:docChg chg="addSld delSld modSld">
      <pc:chgData name="Peter Karuprasanth CHETTIAR" userId="S::pkchettiar.2021@mqf.smu.edu.sg::e65c28fb-cad8-4431-958e-03894a72a9af" providerId="AD" clId="Web-{AFEECE42-42BD-4482-5998-AD199FE2DD9A}" dt="2021-12-05T17:59:28.996" v="523" actId="20577"/>
      <pc:docMkLst>
        <pc:docMk/>
      </pc:docMkLst>
      <pc:sldChg chg="modSp">
        <pc:chgData name="Peter Karuprasanth CHETTIAR" userId="S::pkchettiar.2021@mqf.smu.edu.sg::e65c28fb-cad8-4431-958e-03894a72a9af" providerId="AD" clId="Web-{AFEECE42-42BD-4482-5998-AD199FE2DD9A}" dt="2021-12-05T15:53:02.038" v="65" actId="14100"/>
        <pc:sldMkLst>
          <pc:docMk/>
          <pc:sldMk cId="588170843" sldId="286"/>
        </pc:sldMkLst>
        <pc:spChg chg="mod">
          <ac:chgData name="Peter Karuprasanth CHETTIAR" userId="S::pkchettiar.2021@mqf.smu.edu.sg::e65c28fb-cad8-4431-958e-03894a72a9af" providerId="AD" clId="Web-{AFEECE42-42BD-4482-5998-AD199FE2DD9A}" dt="2021-12-05T15:53:02.038" v="65" actId="14100"/>
          <ac:spMkLst>
            <pc:docMk/>
            <pc:sldMk cId="588170843" sldId="286"/>
            <ac:spMk id="234" creationId="{00000000-0000-0000-0000-000000000000}"/>
          </ac:spMkLst>
        </pc:spChg>
      </pc:sldChg>
      <pc:sldChg chg="addSp modSp">
        <pc:chgData name="Peter Karuprasanth CHETTIAR" userId="S::pkchettiar.2021@mqf.smu.edu.sg::e65c28fb-cad8-4431-958e-03894a72a9af" providerId="AD" clId="Web-{AFEECE42-42BD-4482-5998-AD199FE2DD9A}" dt="2021-12-05T16:07:29.400" v="141" actId="20577"/>
        <pc:sldMkLst>
          <pc:docMk/>
          <pc:sldMk cId="2026274877" sldId="290"/>
        </pc:sldMkLst>
        <pc:spChg chg="mod">
          <ac:chgData name="Peter Karuprasanth CHETTIAR" userId="S::pkchettiar.2021@mqf.smu.edu.sg::e65c28fb-cad8-4431-958e-03894a72a9af" providerId="AD" clId="Web-{AFEECE42-42BD-4482-5998-AD199FE2DD9A}" dt="2021-12-05T16:01:23.145" v="96" actId="14100"/>
          <ac:spMkLst>
            <pc:docMk/>
            <pc:sldMk cId="2026274877" sldId="290"/>
            <ac:spMk id="3" creationId="{DB0C77DF-524E-47B6-B9A5-595D3AB790EB}"/>
          </ac:spMkLst>
        </pc:spChg>
        <pc:spChg chg="add mod">
          <ac:chgData name="Peter Karuprasanth CHETTIAR" userId="S::pkchettiar.2021@mqf.smu.edu.sg::e65c28fb-cad8-4431-958e-03894a72a9af" providerId="AD" clId="Web-{AFEECE42-42BD-4482-5998-AD199FE2DD9A}" dt="2021-12-05T16:07:29.400" v="141" actId="20577"/>
          <ac:spMkLst>
            <pc:docMk/>
            <pc:sldMk cId="2026274877" sldId="290"/>
            <ac:spMk id="4" creationId="{6E8A471F-18B4-4AA8-99F5-66FFC33DCE54}"/>
          </ac:spMkLst>
        </pc:spChg>
      </pc:sldChg>
      <pc:sldChg chg="addSp delSp modSp">
        <pc:chgData name="Peter Karuprasanth CHETTIAR" userId="S::pkchettiar.2021@mqf.smu.edu.sg::e65c28fb-cad8-4431-958e-03894a72a9af" providerId="AD" clId="Web-{AFEECE42-42BD-4482-5998-AD199FE2DD9A}" dt="2021-12-05T17:59:28.996" v="523" actId="20577"/>
        <pc:sldMkLst>
          <pc:docMk/>
          <pc:sldMk cId="1796309204" sldId="291"/>
        </pc:sldMkLst>
        <pc:spChg chg="mod">
          <ac:chgData name="Peter Karuprasanth CHETTIAR" userId="S::pkchettiar.2021@mqf.smu.edu.sg::e65c28fb-cad8-4431-958e-03894a72a9af" providerId="AD" clId="Web-{AFEECE42-42BD-4482-5998-AD199FE2DD9A}" dt="2021-12-05T17:59:28.996" v="523" actId="20577"/>
          <ac:spMkLst>
            <pc:docMk/>
            <pc:sldMk cId="1796309204" sldId="291"/>
            <ac:spMk id="234" creationId="{00000000-0000-0000-0000-000000000000}"/>
          </ac:spMkLst>
        </pc:spChg>
        <pc:graphicFrameChg chg="add del mod">
          <ac:chgData name="Peter Karuprasanth CHETTIAR" userId="S::pkchettiar.2021@mqf.smu.edu.sg::e65c28fb-cad8-4431-958e-03894a72a9af" providerId="AD" clId="Web-{AFEECE42-42BD-4482-5998-AD199FE2DD9A}" dt="2021-12-05T17:58:57.746" v="522"/>
          <ac:graphicFrameMkLst>
            <pc:docMk/>
            <pc:sldMk cId="1796309204" sldId="291"/>
            <ac:graphicFrameMk id="3" creationId="{D71C1E33-66E5-41C0-8562-8A95E6BA1909}"/>
          </ac:graphicFrameMkLst>
        </pc:graphicFrameChg>
      </pc:sldChg>
      <pc:sldChg chg="addSp delSp modSp new modNotes">
        <pc:chgData name="Peter Karuprasanth CHETTIAR" userId="S::pkchettiar.2021@mqf.smu.edu.sg::e65c28fb-cad8-4431-958e-03894a72a9af" providerId="AD" clId="Web-{AFEECE42-42BD-4482-5998-AD199FE2DD9A}" dt="2021-12-05T16:40:24.717" v="276"/>
        <pc:sldMkLst>
          <pc:docMk/>
          <pc:sldMk cId="669865740" sldId="292"/>
        </pc:sldMkLst>
        <pc:spChg chg="del mod">
          <ac:chgData name="Peter Karuprasanth CHETTIAR" userId="S::pkchettiar.2021@mqf.smu.edu.sg::e65c28fb-cad8-4431-958e-03894a72a9af" providerId="AD" clId="Web-{AFEECE42-42BD-4482-5998-AD199FE2DD9A}" dt="2021-12-05T16:03:28.699" v="115"/>
          <ac:spMkLst>
            <pc:docMk/>
            <pc:sldMk cId="669865740" sldId="292"/>
            <ac:spMk id="2" creationId="{AA34C6FF-5BB8-4D0A-A1A9-071FB30C9F6C}"/>
          </ac:spMkLst>
        </pc:spChg>
        <pc:spChg chg="mod">
          <ac:chgData name="Peter Karuprasanth CHETTIAR" userId="S::pkchettiar.2021@mqf.smu.edu.sg::e65c28fb-cad8-4431-958e-03894a72a9af" providerId="AD" clId="Web-{AFEECE42-42BD-4482-5998-AD199FE2DD9A}" dt="2021-12-05T16:01:38.630" v="100" actId="14100"/>
          <ac:spMkLst>
            <pc:docMk/>
            <pc:sldMk cId="669865740" sldId="292"/>
            <ac:spMk id="3" creationId="{EC5FF6D8-17F4-4D54-8709-58C45EB89A2F}"/>
          </ac:spMkLst>
        </pc:spChg>
        <pc:spChg chg="add mod">
          <ac:chgData name="Peter Karuprasanth CHETTIAR" userId="S::pkchettiar.2021@mqf.smu.edu.sg::e65c28fb-cad8-4431-958e-03894a72a9af" providerId="AD" clId="Web-{AFEECE42-42BD-4482-5998-AD199FE2DD9A}" dt="2021-12-05T16:05:22.424" v="132" actId="1076"/>
          <ac:spMkLst>
            <pc:docMk/>
            <pc:sldMk cId="669865740" sldId="292"/>
            <ac:spMk id="5" creationId="{C24333BD-6AB0-4E74-8DC4-FB563F6127A4}"/>
          </ac:spMkLst>
        </pc:spChg>
        <pc:spChg chg="add mod">
          <ac:chgData name="Peter Karuprasanth CHETTIAR" userId="S::pkchettiar.2021@mqf.smu.edu.sg::e65c28fb-cad8-4431-958e-03894a72a9af" providerId="AD" clId="Web-{AFEECE42-42BD-4482-5998-AD199FE2DD9A}" dt="2021-12-05T16:06:37.179" v="139" actId="20577"/>
          <ac:spMkLst>
            <pc:docMk/>
            <pc:sldMk cId="669865740" sldId="292"/>
            <ac:spMk id="7" creationId="{175BBF66-269E-4A53-B9D6-E11B1ED35A67}"/>
          </ac:spMkLst>
        </pc:spChg>
        <pc:picChg chg="add mod">
          <ac:chgData name="Peter Karuprasanth CHETTIAR" userId="S::pkchettiar.2021@mqf.smu.edu.sg::e65c28fb-cad8-4431-958e-03894a72a9af" providerId="AD" clId="Web-{AFEECE42-42BD-4482-5998-AD199FE2DD9A}" dt="2021-12-05T16:03:39.059" v="117" actId="14100"/>
          <ac:picMkLst>
            <pc:docMk/>
            <pc:sldMk cId="669865740" sldId="292"/>
            <ac:picMk id="4" creationId="{35560C01-9CCC-4DF3-95C2-F4DFF2EC7471}"/>
          </ac:picMkLst>
        </pc:picChg>
        <pc:picChg chg="add mod">
          <ac:chgData name="Peter Karuprasanth CHETTIAR" userId="S::pkchettiar.2021@mqf.smu.edu.sg::e65c28fb-cad8-4431-958e-03894a72a9af" providerId="AD" clId="Web-{AFEECE42-42BD-4482-5998-AD199FE2DD9A}" dt="2021-12-05T16:04:51.329" v="123" actId="1076"/>
          <ac:picMkLst>
            <pc:docMk/>
            <pc:sldMk cId="669865740" sldId="292"/>
            <ac:picMk id="6" creationId="{A746502F-EED4-402B-BE4F-166B3D7BD28C}"/>
          </ac:picMkLst>
        </pc:picChg>
      </pc:sldChg>
      <pc:sldChg chg="modSp new del">
        <pc:chgData name="Peter Karuprasanth CHETTIAR" userId="S::pkchettiar.2021@mqf.smu.edu.sg::e65c28fb-cad8-4431-958e-03894a72a9af" providerId="AD" clId="Web-{AFEECE42-42BD-4482-5998-AD199FE2DD9A}" dt="2021-12-05T15:54:59.498" v="77"/>
        <pc:sldMkLst>
          <pc:docMk/>
          <pc:sldMk cId="2020801652" sldId="292"/>
        </pc:sldMkLst>
        <pc:spChg chg="mod">
          <ac:chgData name="Peter Karuprasanth CHETTIAR" userId="S::pkchettiar.2021@mqf.smu.edu.sg::e65c28fb-cad8-4431-958e-03894a72a9af" providerId="AD" clId="Web-{AFEECE42-42BD-4482-5998-AD199FE2DD9A}" dt="2021-12-05T15:48:43.305" v="30" actId="14100"/>
          <ac:spMkLst>
            <pc:docMk/>
            <pc:sldMk cId="2020801652" sldId="292"/>
            <ac:spMk id="3" creationId="{44EC75E6-2051-4652-AEF4-8165F0E7DA20}"/>
          </ac:spMkLst>
        </pc:spChg>
      </pc:sldChg>
      <pc:sldChg chg="addSp modSp new modNotes">
        <pc:chgData name="Peter Karuprasanth CHETTIAR" userId="S::pkchettiar.2021@mqf.smu.edu.sg::e65c28fb-cad8-4431-958e-03894a72a9af" providerId="AD" clId="Web-{AFEECE42-42BD-4482-5998-AD199FE2DD9A}" dt="2021-12-05T17:26:12.064" v="334" actId="20577"/>
        <pc:sldMkLst>
          <pc:docMk/>
          <pc:sldMk cId="485237695" sldId="293"/>
        </pc:sldMkLst>
        <pc:spChg chg="mod">
          <ac:chgData name="Peter Karuprasanth CHETTIAR" userId="S::pkchettiar.2021@mqf.smu.edu.sg::e65c28fb-cad8-4431-958e-03894a72a9af" providerId="AD" clId="Web-{AFEECE42-42BD-4482-5998-AD199FE2DD9A}" dt="2021-12-05T17:26:12.064" v="334" actId="20577"/>
          <ac:spMkLst>
            <pc:docMk/>
            <pc:sldMk cId="485237695" sldId="293"/>
            <ac:spMk id="2" creationId="{7A705B3C-EE6C-4AD0-8317-01ED5C7F5F19}"/>
          </ac:spMkLst>
        </pc:spChg>
        <pc:spChg chg="mod">
          <ac:chgData name="Peter Karuprasanth CHETTIAR" userId="S::pkchettiar.2021@mqf.smu.edu.sg::e65c28fb-cad8-4431-958e-03894a72a9af" providerId="AD" clId="Web-{AFEECE42-42BD-4482-5998-AD199FE2DD9A}" dt="2021-12-05T16:01:53.819" v="108" actId="14100"/>
          <ac:spMkLst>
            <pc:docMk/>
            <pc:sldMk cId="485237695" sldId="293"/>
            <ac:spMk id="3" creationId="{61C81D74-D878-47CD-AFE6-E6CE8D8146C1}"/>
          </ac:spMkLst>
        </pc:spChg>
        <pc:picChg chg="add mod">
          <ac:chgData name="Peter Karuprasanth CHETTIAR" userId="S::pkchettiar.2021@mqf.smu.edu.sg::e65c28fb-cad8-4431-958e-03894a72a9af" providerId="AD" clId="Web-{AFEECE42-42BD-4482-5998-AD199FE2DD9A}" dt="2021-12-05T16:57:08.243" v="326" actId="14100"/>
          <ac:picMkLst>
            <pc:docMk/>
            <pc:sldMk cId="485237695" sldId="293"/>
            <ac:picMk id="4" creationId="{21FABAAD-C1CD-4B38-B684-240CAFE7C91B}"/>
          </ac:picMkLst>
        </pc:picChg>
      </pc:sldChg>
      <pc:sldChg chg="addSp delSp modSp new modNotes">
        <pc:chgData name="Peter Karuprasanth CHETTIAR" userId="S::pkchettiar.2021@mqf.smu.edu.sg::e65c28fb-cad8-4431-958e-03894a72a9af" providerId="AD" clId="Web-{AFEECE42-42BD-4482-5998-AD199FE2DD9A}" dt="2021-12-05T17:56:10.273" v="514" actId="1076"/>
        <pc:sldMkLst>
          <pc:docMk/>
          <pc:sldMk cId="2940264553" sldId="298"/>
        </pc:sldMkLst>
        <pc:spChg chg="del">
          <ac:chgData name="Peter Karuprasanth CHETTIAR" userId="S::pkchettiar.2021@mqf.smu.edu.sg::e65c28fb-cad8-4431-958e-03894a72a9af" providerId="AD" clId="Web-{AFEECE42-42BD-4482-5998-AD199FE2DD9A}" dt="2021-12-05T17:27:59.301" v="337"/>
          <ac:spMkLst>
            <pc:docMk/>
            <pc:sldMk cId="2940264553" sldId="298"/>
            <ac:spMk id="2" creationId="{7D820BCE-ECA2-48F3-B35D-3B1DD4D1278A}"/>
          </ac:spMkLst>
        </pc:spChg>
        <pc:spChg chg="mod">
          <ac:chgData name="Peter Karuprasanth CHETTIAR" userId="S::pkchettiar.2021@mqf.smu.edu.sg::e65c28fb-cad8-4431-958e-03894a72a9af" providerId="AD" clId="Web-{AFEECE42-42BD-4482-5998-AD199FE2DD9A}" dt="2021-12-05T16:58:04.465" v="332" actId="14100"/>
          <ac:spMkLst>
            <pc:docMk/>
            <pc:sldMk cId="2940264553" sldId="298"/>
            <ac:spMk id="3" creationId="{EE4EF545-8416-4BD9-A94C-7123D65D9F63}"/>
          </ac:spMkLst>
        </pc:spChg>
        <pc:spChg chg="add mod">
          <ac:chgData name="Peter Karuprasanth CHETTIAR" userId="S::pkchettiar.2021@mqf.smu.edu.sg::e65c28fb-cad8-4431-958e-03894a72a9af" providerId="AD" clId="Web-{AFEECE42-42BD-4482-5998-AD199FE2DD9A}" dt="2021-12-05T17:56:10.273" v="514" actId="1076"/>
          <ac:spMkLst>
            <pc:docMk/>
            <pc:sldMk cId="2940264553" sldId="298"/>
            <ac:spMk id="5" creationId="{F497C02E-0F9B-487A-8E7C-4AA5BB2A25E5}"/>
          </ac:spMkLst>
        </pc:spChg>
        <pc:spChg chg="add del mod">
          <ac:chgData name="Peter Karuprasanth CHETTIAR" userId="S::pkchettiar.2021@mqf.smu.edu.sg::e65c28fb-cad8-4431-958e-03894a72a9af" providerId="AD" clId="Web-{AFEECE42-42BD-4482-5998-AD199FE2DD9A}" dt="2021-12-05T17:38:07.018" v="386"/>
          <ac:spMkLst>
            <pc:docMk/>
            <pc:sldMk cId="2940264553" sldId="298"/>
            <ac:spMk id="6" creationId="{CF39F9E1-DF79-4495-A061-40A0D3CDAFBE}"/>
          </ac:spMkLst>
        </pc:spChg>
        <pc:spChg chg="add del mod">
          <ac:chgData name="Peter Karuprasanth CHETTIAR" userId="S::pkchettiar.2021@mqf.smu.edu.sg::e65c28fb-cad8-4431-958e-03894a72a9af" providerId="AD" clId="Web-{AFEECE42-42BD-4482-5998-AD199FE2DD9A}" dt="2021-12-05T17:35:27.436" v="372"/>
          <ac:spMkLst>
            <pc:docMk/>
            <pc:sldMk cId="2940264553" sldId="298"/>
            <ac:spMk id="7" creationId="{D0226588-7736-4545-9068-20E749EC788B}"/>
          </ac:spMkLst>
        </pc:spChg>
        <pc:spChg chg="add del mod">
          <ac:chgData name="Peter Karuprasanth CHETTIAR" userId="S::pkchettiar.2021@mqf.smu.edu.sg::e65c28fb-cad8-4431-958e-03894a72a9af" providerId="AD" clId="Web-{AFEECE42-42BD-4482-5998-AD199FE2DD9A}" dt="2021-12-05T17:36:10.719" v="377"/>
          <ac:spMkLst>
            <pc:docMk/>
            <pc:sldMk cId="2940264553" sldId="298"/>
            <ac:spMk id="8" creationId="{6779CE92-DD89-4F09-BCE8-D01E8C57CDE4}"/>
          </ac:spMkLst>
        </pc:spChg>
        <pc:spChg chg="add del">
          <ac:chgData name="Peter Karuprasanth CHETTIAR" userId="S::pkchettiar.2021@mqf.smu.edu.sg::e65c28fb-cad8-4431-958e-03894a72a9af" providerId="AD" clId="Web-{AFEECE42-42BD-4482-5998-AD199FE2DD9A}" dt="2021-12-05T17:36:03.953" v="375"/>
          <ac:spMkLst>
            <pc:docMk/>
            <pc:sldMk cId="2940264553" sldId="298"/>
            <ac:spMk id="9" creationId="{870B2131-7CF0-4A1B-AD02-03CCAE24EF28}"/>
          </ac:spMkLst>
        </pc:spChg>
        <pc:spChg chg="add mod">
          <ac:chgData name="Peter Karuprasanth CHETTIAR" userId="S::pkchettiar.2021@mqf.smu.edu.sg::e65c28fb-cad8-4431-958e-03894a72a9af" providerId="AD" clId="Web-{AFEECE42-42BD-4482-5998-AD199FE2DD9A}" dt="2021-12-05T17:55:26.834" v="509" actId="20577"/>
          <ac:spMkLst>
            <pc:docMk/>
            <pc:sldMk cId="2940264553" sldId="298"/>
            <ac:spMk id="10" creationId="{338E4718-2D34-4B73-AD68-D936C865BEEF}"/>
          </ac:spMkLst>
        </pc:spChg>
        <pc:picChg chg="add del mod">
          <ac:chgData name="Peter Karuprasanth CHETTIAR" userId="S::pkchettiar.2021@mqf.smu.edu.sg::e65c28fb-cad8-4431-958e-03894a72a9af" providerId="AD" clId="Web-{AFEECE42-42BD-4482-5998-AD199FE2DD9A}" dt="2021-12-05T16:57:48.355" v="329"/>
          <ac:picMkLst>
            <pc:docMk/>
            <pc:sldMk cId="2940264553" sldId="298"/>
            <ac:picMk id="4" creationId="{8C50567F-A2D6-4DA0-A69D-80B26BBAB965}"/>
          </ac:picMkLst>
        </pc:picChg>
        <pc:picChg chg="add mod">
          <ac:chgData name="Peter Karuprasanth CHETTIAR" userId="S::pkchettiar.2021@mqf.smu.edu.sg::e65c28fb-cad8-4431-958e-03894a72a9af" providerId="AD" clId="Web-{AFEECE42-42BD-4482-5998-AD199FE2DD9A}" dt="2021-12-05T17:55:43.647" v="512" actId="14100"/>
          <ac:picMkLst>
            <pc:docMk/>
            <pc:sldMk cId="2940264553" sldId="298"/>
            <ac:picMk id="4" creationId="{F8DA8EC3-8BF4-49DA-9A01-B43759940EB4}"/>
          </ac:picMkLst>
        </pc:picChg>
      </pc:sldChg>
    </pc:docChg>
  </pc:docChgLst>
  <pc:docChgLst>
    <pc:chgData name="WONG Yong Wen" userId="S::ywwong.2021@mqf.smu.edu.sg::4001ab58-2b46-4b93-a168-5dd88ef6767d" providerId="AD" clId="Web-{C2BDFE2B-74E1-4FEB-AEBB-65277012D0A9}"/>
    <pc:docChg chg="modSld sldOrd">
      <pc:chgData name="WONG Yong Wen" userId="S::ywwong.2021@mqf.smu.edu.sg::4001ab58-2b46-4b93-a168-5dd88ef6767d" providerId="AD" clId="Web-{C2BDFE2B-74E1-4FEB-AEBB-65277012D0A9}" dt="2021-12-06T09:55:09.718" v="1744"/>
      <pc:docMkLst>
        <pc:docMk/>
      </pc:docMkLst>
      <pc:sldChg chg="modNotes">
        <pc:chgData name="WONG Yong Wen" userId="S::ywwong.2021@mqf.smu.edu.sg::4001ab58-2b46-4b93-a168-5dd88ef6767d" providerId="AD" clId="Web-{C2BDFE2B-74E1-4FEB-AEBB-65277012D0A9}" dt="2021-12-06T09:55:09.718" v="1744"/>
        <pc:sldMkLst>
          <pc:docMk/>
          <pc:sldMk cId="0" sldId="256"/>
        </pc:sldMkLst>
      </pc:sldChg>
      <pc:sldChg chg="modSp modNotes">
        <pc:chgData name="WONG Yong Wen" userId="S::ywwong.2021@mqf.smu.edu.sg::4001ab58-2b46-4b93-a168-5dd88ef6767d" providerId="AD" clId="Web-{C2BDFE2B-74E1-4FEB-AEBB-65277012D0A9}" dt="2021-12-06T09:20:03.036" v="1694"/>
        <pc:sldMkLst>
          <pc:docMk/>
          <pc:sldMk cId="0" sldId="258"/>
        </pc:sldMkLst>
        <pc:spChg chg="mod">
          <ac:chgData name="WONG Yong Wen" userId="S::ywwong.2021@mqf.smu.edu.sg::4001ab58-2b46-4b93-a168-5dd88ef6767d" providerId="AD" clId="Web-{C2BDFE2B-74E1-4FEB-AEBB-65277012D0A9}" dt="2021-12-05T10:17:58.643" v="17" actId="20577"/>
          <ac:spMkLst>
            <pc:docMk/>
            <pc:sldMk cId="0" sldId="258"/>
            <ac:spMk id="249" creationId="{00000000-0000-0000-0000-000000000000}"/>
          </ac:spMkLst>
        </pc:spChg>
      </pc:sldChg>
      <pc:sldChg chg="modSp modNotes">
        <pc:chgData name="WONG Yong Wen" userId="S::ywwong.2021@mqf.smu.edu.sg::4001ab58-2b46-4b93-a168-5dd88ef6767d" providerId="AD" clId="Web-{C2BDFE2B-74E1-4FEB-AEBB-65277012D0A9}" dt="2021-12-06T08:18:58.307" v="542"/>
        <pc:sldMkLst>
          <pc:docMk/>
          <pc:sldMk cId="3471253803" sldId="285"/>
        </pc:sldMkLst>
        <pc:spChg chg="mod">
          <ac:chgData name="WONG Yong Wen" userId="S::ywwong.2021@mqf.smu.edu.sg::4001ab58-2b46-4b93-a168-5dd88ef6767d" providerId="AD" clId="Web-{C2BDFE2B-74E1-4FEB-AEBB-65277012D0A9}" dt="2021-12-05T10:34:47.159" v="38" actId="20577"/>
          <ac:spMkLst>
            <pc:docMk/>
            <pc:sldMk cId="3471253803" sldId="285"/>
            <ac:spMk id="6" creationId="{53B6EA31-9A09-1649-8D41-AC3CA4A5F6D3}"/>
          </ac:spMkLst>
        </pc:spChg>
      </pc:sldChg>
      <pc:sldChg chg="ord modNotes">
        <pc:chgData name="WONG Yong Wen" userId="S::ywwong.2021@mqf.smu.edu.sg::4001ab58-2b46-4b93-a168-5dd88ef6767d" providerId="AD" clId="Web-{C2BDFE2B-74E1-4FEB-AEBB-65277012D0A9}" dt="2021-12-06T09:12:11.742" v="1579"/>
        <pc:sldMkLst>
          <pc:docMk/>
          <pc:sldMk cId="588170843" sldId="286"/>
        </pc:sldMkLst>
      </pc:sldChg>
      <pc:sldChg chg="modSp">
        <pc:chgData name="WONG Yong Wen" userId="S::ywwong.2021@mqf.smu.edu.sg::4001ab58-2b46-4b93-a168-5dd88ef6767d" providerId="AD" clId="Web-{C2BDFE2B-74E1-4FEB-AEBB-65277012D0A9}" dt="2021-12-05T10:18:14.706" v="25" actId="20577"/>
        <pc:sldMkLst>
          <pc:docMk/>
          <pc:sldMk cId="4034063690" sldId="287"/>
        </pc:sldMkLst>
        <pc:spChg chg="mod">
          <ac:chgData name="WONG Yong Wen" userId="S::ywwong.2021@mqf.smu.edu.sg::4001ab58-2b46-4b93-a168-5dd88ef6767d" providerId="AD" clId="Web-{C2BDFE2B-74E1-4FEB-AEBB-65277012D0A9}" dt="2021-12-05T10:18:14.706" v="25" actId="20577"/>
          <ac:spMkLst>
            <pc:docMk/>
            <pc:sldMk cId="4034063690" sldId="287"/>
            <ac:spMk id="233" creationId="{00000000-0000-0000-0000-000000000000}"/>
          </ac:spMkLst>
        </pc:spChg>
      </pc:sldChg>
      <pc:sldChg chg="modSp">
        <pc:chgData name="WONG Yong Wen" userId="S::ywwong.2021@mqf.smu.edu.sg::4001ab58-2b46-4b93-a168-5dd88ef6767d" providerId="AD" clId="Web-{C2BDFE2B-74E1-4FEB-AEBB-65277012D0A9}" dt="2021-12-05T10:18:25.488" v="26" actId="20577"/>
        <pc:sldMkLst>
          <pc:docMk/>
          <pc:sldMk cId="1565146456" sldId="289"/>
        </pc:sldMkLst>
        <pc:spChg chg="mod">
          <ac:chgData name="WONG Yong Wen" userId="S::ywwong.2021@mqf.smu.edu.sg::4001ab58-2b46-4b93-a168-5dd88ef6767d" providerId="AD" clId="Web-{C2BDFE2B-74E1-4FEB-AEBB-65277012D0A9}" dt="2021-12-05T10:18:25.488" v="26" actId="20577"/>
          <ac:spMkLst>
            <pc:docMk/>
            <pc:sldMk cId="1565146456" sldId="289"/>
            <ac:spMk id="233" creationId="{00000000-0000-0000-0000-000000000000}"/>
          </ac:spMkLst>
        </pc:spChg>
      </pc:sldChg>
      <pc:sldChg chg="modNotes">
        <pc:chgData name="WONG Yong Wen" userId="S::ywwong.2021@mqf.smu.edu.sg::4001ab58-2b46-4b93-a168-5dd88ef6767d" providerId="AD" clId="Web-{C2BDFE2B-74E1-4FEB-AEBB-65277012D0A9}" dt="2021-12-06T08:39:42.121" v="907"/>
        <pc:sldMkLst>
          <pc:docMk/>
          <pc:sldMk cId="686737935" sldId="294"/>
        </pc:sldMkLst>
      </pc:sldChg>
      <pc:sldChg chg="modSp ord modNotes">
        <pc:chgData name="WONG Yong Wen" userId="S::ywwong.2021@mqf.smu.edu.sg::4001ab58-2b46-4b93-a168-5dd88ef6767d" providerId="AD" clId="Web-{C2BDFE2B-74E1-4FEB-AEBB-65277012D0A9}" dt="2021-12-06T09:17:17.234" v="1657"/>
        <pc:sldMkLst>
          <pc:docMk/>
          <pc:sldMk cId="1694368290" sldId="295"/>
        </pc:sldMkLst>
        <pc:spChg chg="mod">
          <ac:chgData name="WONG Yong Wen" userId="S::ywwong.2021@mqf.smu.edu.sg::4001ab58-2b46-4b93-a168-5dd88ef6767d" providerId="AD" clId="Web-{C2BDFE2B-74E1-4FEB-AEBB-65277012D0A9}" dt="2021-12-06T03:44:01.288" v="40" actId="20577"/>
          <ac:spMkLst>
            <pc:docMk/>
            <pc:sldMk cId="1694368290" sldId="295"/>
            <ac:spMk id="2" creationId="{F98B140F-A69E-450A-8732-F8E292E94609}"/>
          </ac:spMkLst>
        </pc:spChg>
      </pc:sldChg>
      <pc:sldChg chg="modNotes">
        <pc:chgData name="WONG Yong Wen" userId="S::ywwong.2021@mqf.smu.edu.sg::4001ab58-2b46-4b93-a168-5dd88ef6767d" providerId="AD" clId="Web-{C2BDFE2B-74E1-4FEB-AEBB-65277012D0A9}" dt="2021-12-06T09:21:38.070" v="1707"/>
        <pc:sldMkLst>
          <pc:docMk/>
          <pc:sldMk cId="2898843107" sldId="299"/>
        </pc:sldMkLst>
      </pc:sldChg>
      <pc:sldChg chg="modNotes">
        <pc:chgData name="WONG Yong Wen" userId="S::ywwong.2021@mqf.smu.edu.sg::4001ab58-2b46-4b93-a168-5dd88ef6767d" providerId="AD" clId="Web-{C2BDFE2B-74E1-4FEB-AEBB-65277012D0A9}" dt="2021-12-06T08:37:30.493" v="852"/>
        <pc:sldMkLst>
          <pc:docMk/>
          <pc:sldMk cId="283507660" sldId="300"/>
        </pc:sldMkLst>
      </pc:sldChg>
      <pc:sldChg chg="modNotes">
        <pc:chgData name="WONG Yong Wen" userId="S::ywwong.2021@mqf.smu.edu.sg::4001ab58-2b46-4b93-a168-5dd88ef6767d" providerId="AD" clId="Web-{C2BDFE2B-74E1-4FEB-AEBB-65277012D0A9}" dt="2021-12-06T09:24:54.966" v="1743"/>
        <pc:sldMkLst>
          <pc:docMk/>
          <pc:sldMk cId="3134186718" sldId="301"/>
        </pc:sldMkLst>
      </pc:sldChg>
      <pc:sldChg chg="modSp modNotes">
        <pc:chgData name="WONG Yong Wen" userId="S::ywwong.2021@mqf.smu.edu.sg::4001ab58-2b46-4b93-a168-5dd88ef6767d" providerId="AD" clId="Web-{C2BDFE2B-74E1-4FEB-AEBB-65277012D0A9}" dt="2021-12-06T09:05:22.527" v="1479"/>
        <pc:sldMkLst>
          <pc:docMk/>
          <pc:sldMk cId="741900679" sldId="309"/>
        </pc:sldMkLst>
        <pc:spChg chg="mod">
          <ac:chgData name="WONG Yong Wen" userId="S::ywwong.2021@mqf.smu.edu.sg::4001ab58-2b46-4b93-a168-5dd88ef6767d" providerId="AD" clId="Web-{C2BDFE2B-74E1-4FEB-AEBB-65277012D0A9}" dt="2021-12-06T09:00:57.718" v="1436" actId="20577"/>
          <ac:spMkLst>
            <pc:docMk/>
            <pc:sldMk cId="741900679" sldId="309"/>
            <ac:spMk id="11" creationId="{FFD4E9FA-CC28-423E-82D6-56A2AB61D7ED}"/>
          </ac:spMkLst>
        </pc:spChg>
      </pc:sldChg>
      <pc:sldChg chg="modSp">
        <pc:chgData name="WONG Yong Wen" userId="S::ywwong.2021@mqf.smu.edu.sg::4001ab58-2b46-4b93-a168-5dd88ef6767d" providerId="AD" clId="Web-{C2BDFE2B-74E1-4FEB-AEBB-65277012D0A9}" dt="2021-12-06T09:02:39.382" v="1456" actId="1076"/>
        <pc:sldMkLst>
          <pc:docMk/>
          <pc:sldMk cId="3335822233" sldId="310"/>
        </pc:sldMkLst>
        <pc:spChg chg="mod">
          <ac:chgData name="WONG Yong Wen" userId="S::ywwong.2021@mqf.smu.edu.sg::4001ab58-2b46-4b93-a168-5dd88ef6767d" providerId="AD" clId="Web-{C2BDFE2B-74E1-4FEB-AEBB-65277012D0A9}" dt="2021-12-06T09:02:27.632" v="1454"/>
          <ac:spMkLst>
            <pc:docMk/>
            <pc:sldMk cId="3335822233" sldId="310"/>
            <ac:spMk id="3" creationId="{DB0C77DF-524E-47B6-B9A5-595D3AB790EB}"/>
          </ac:spMkLst>
        </pc:spChg>
        <pc:spChg chg="mod">
          <ac:chgData name="WONG Yong Wen" userId="S::ywwong.2021@mqf.smu.edu.sg::4001ab58-2b46-4b93-a168-5dd88ef6767d" providerId="AD" clId="Web-{C2BDFE2B-74E1-4FEB-AEBB-65277012D0A9}" dt="2021-12-06T09:02:39.382" v="1456" actId="1076"/>
          <ac:spMkLst>
            <pc:docMk/>
            <pc:sldMk cId="3335822233" sldId="310"/>
            <ac:spMk id="4" creationId="{6E8A471F-18B4-4AA8-99F5-66FFC33DCE54}"/>
          </ac:spMkLst>
        </pc:spChg>
        <pc:picChg chg="mod">
          <ac:chgData name="WONG Yong Wen" userId="S::ywwong.2021@mqf.smu.edu.sg::4001ab58-2b46-4b93-a168-5dd88ef6767d" providerId="AD" clId="Web-{C2BDFE2B-74E1-4FEB-AEBB-65277012D0A9}" dt="2021-12-06T09:02:33.929" v="1455" actId="14100"/>
          <ac:picMkLst>
            <pc:docMk/>
            <pc:sldMk cId="3335822233" sldId="310"/>
            <ac:picMk id="6" creationId="{B3B14FF3-91AA-4B65-B23A-FD4DD30FD261}"/>
          </ac:picMkLst>
        </pc:picChg>
      </pc:sldChg>
      <pc:sldChg chg="modSp modNotes">
        <pc:chgData name="WONG Yong Wen" userId="S::ywwong.2021@mqf.smu.edu.sg::4001ab58-2b46-4b93-a168-5dd88ef6767d" providerId="AD" clId="Web-{C2BDFE2B-74E1-4FEB-AEBB-65277012D0A9}" dt="2021-12-06T09:11:33.897" v="1563"/>
        <pc:sldMkLst>
          <pc:docMk/>
          <pc:sldMk cId="3269402279" sldId="311"/>
        </pc:sldMkLst>
        <pc:spChg chg="mod">
          <ac:chgData name="WONG Yong Wen" userId="S::ywwong.2021@mqf.smu.edu.sg::4001ab58-2b46-4b93-a168-5dd88ef6767d" providerId="AD" clId="Web-{C2BDFE2B-74E1-4FEB-AEBB-65277012D0A9}" dt="2021-12-06T09:04:00.431" v="1463"/>
          <ac:spMkLst>
            <pc:docMk/>
            <pc:sldMk cId="3269402279" sldId="311"/>
            <ac:spMk id="3" creationId="{DB0C77DF-524E-47B6-B9A5-595D3AB790EB}"/>
          </ac:spMkLst>
        </pc:spChg>
      </pc:sldChg>
      <pc:sldChg chg="modSp modNotes">
        <pc:chgData name="WONG Yong Wen" userId="S::ywwong.2021@mqf.smu.edu.sg::4001ab58-2b46-4b93-a168-5dd88ef6767d" providerId="AD" clId="Web-{C2BDFE2B-74E1-4FEB-AEBB-65277012D0A9}" dt="2021-12-06T09:06:27.857" v="1480" actId="14100"/>
        <pc:sldMkLst>
          <pc:docMk/>
          <pc:sldMk cId="2559371446" sldId="312"/>
        </pc:sldMkLst>
        <pc:spChg chg="mod">
          <ac:chgData name="WONG Yong Wen" userId="S::ywwong.2021@mqf.smu.edu.sg::4001ab58-2b46-4b93-a168-5dd88ef6767d" providerId="AD" clId="Web-{C2BDFE2B-74E1-4FEB-AEBB-65277012D0A9}" dt="2021-12-06T09:01:44.209" v="1444" actId="1076"/>
          <ac:spMkLst>
            <pc:docMk/>
            <pc:sldMk cId="2559371446" sldId="312"/>
            <ac:spMk id="4" creationId="{6E8A471F-18B4-4AA8-99F5-66FFC33DCE54}"/>
          </ac:spMkLst>
        </pc:spChg>
        <pc:spChg chg="mod">
          <ac:chgData name="WONG Yong Wen" userId="S::ywwong.2021@mqf.smu.edu.sg::4001ab58-2b46-4b93-a168-5dd88ef6767d" providerId="AD" clId="Web-{C2BDFE2B-74E1-4FEB-AEBB-65277012D0A9}" dt="2021-12-06T09:01:24.927" v="1442"/>
          <ac:spMkLst>
            <pc:docMk/>
            <pc:sldMk cId="2559371446" sldId="312"/>
            <ac:spMk id="17" creationId="{E23FCCC8-56C1-477F-8229-7A6462574572}"/>
          </ac:spMkLst>
        </pc:spChg>
        <pc:picChg chg="mod">
          <ac:chgData name="WONG Yong Wen" userId="S::ywwong.2021@mqf.smu.edu.sg::4001ab58-2b46-4b93-a168-5dd88ef6767d" providerId="AD" clId="Web-{C2BDFE2B-74E1-4FEB-AEBB-65277012D0A9}" dt="2021-12-06T09:06:27.857" v="1480" actId="14100"/>
          <ac:picMkLst>
            <pc:docMk/>
            <pc:sldMk cId="2559371446" sldId="312"/>
            <ac:picMk id="6" creationId="{D57EF871-5731-4345-930C-E0BEED8DA5AA}"/>
          </ac:picMkLst>
        </pc:picChg>
      </pc:sldChg>
      <pc:sldChg chg="ord modNotes">
        <pc:chgData name="WONG Yong Wen" userId="S::ywwong.2021@mqf.smu.edu.sg::4001ab58-2b46-4b93-a168-5dd88ef6767d" providerId="AD" clId="Web-{C2BDFE2B-74E1-4FEB-AEBB-65277012D0A9}" dt="2021-12-06T09:16:37.858" v="1650"/>
        <pc:sldMkLst>
          <pc:docMk/>
          <pc:sldMk cId="336292058" sldId="315"/>
        </pc:sldMkLst>
      </pc:sldChg>
    </pc:docChg>
  </pc:docChgLst>
  <pc:docChgLst>
    <pc:chgData name="LEE Qianxin" userId="S::qianxin.lee.2021@mqf.smu.edu.sg::ba5c3d02-0d24-40e1-9f98-3d6621d896d5" providerId="AD" clId="Web-{6EACCF35-E67F-A2AA-35F7-AC8A01FE6122}"/>
    <pc:docChg chg="modSld">
      <pc:chgData name="LEE Qianxin" userId="S::qianxin.lee.2021@mqf.smu.edu.sg::ba5c3d02-0d24-40e1-9f98-3d6621d896d5" providerId="AD" clId="Web-{6EACCF35-E67F-A2AA-35F7-AC8A01FE6122}" dt="2021-12-06T07:45:42.148" v="2418"/>
      <pc:docMkLst>
        <pc:docMk/>
      </pc:docMkLst>
      <pc:sldChg chg="modNotes">
        <pc:chgData name="LEE Qianxin" userId="S::qianxin.lee.2021@mqf.smu.edu.sg::ba5c3d02-0d24-40e1-9f98-3d6621d896d5" providerId="AD" clId="Web-{6EACCF35-E67F-A2AA-35F7-AC8A01FE6122}" dt="2021-12-06T07:39:53.907" v="1832"/>
        <pc:sldMkLst>
          <pc:docMk/>
          <pc:sldMk cId="514020357" sldId="313"/>
        </pc:sldMkLst>
      </pc:sldChg>
      <pc:sldChg chg="modNotes">
        <pc:chgData name="LEE Qianxin" userId="S::qianxin.lee.2021@mqf.smu.edu.sg::ba5c3d02-0d24-40e1-9f98-3d6621d896d5" providerId="AD" clId="Web-{6EACCF35-E67F-A2AA-35F7-AC8A01FE6122}" dt="2021-12-06T07:45:42.148" v="2418"/>
        <pc:sldMkLst>
          <pc:docMk/>
          <pc:sldMk cId="1834261090" sldId="314"/>
        </pc:sldMkLst>
      </pc:sldChg>
    </pc:docChg>
  </pc:docChgLst>
  <pc:docChgLst>
    <pc:chgData name="LEE Qianxin" userId="S::qianxin.lee.2021@mqf.smu.edu.sg::ba5c3d02-0d24-40e1-9f98-3d6621d896d5" providerId="AD" clId="Web-{013A5B12-8B17-5F89-2A98-70257EB5E57A}"/>
    <pc:docChg chg="addSld delSld modSld">
      <pc:chgData name="LEE Qianxin" userId="S::qianxin.lee.2021@mqf.smu.edu.sg::ba5c3d02-0d24-40e1-9f98-3d6621d896d5" providerId="AD" clId="Web-{013A5B12-8B17-5F89-2A98-70257EB5E57A}" dt="2021-12-06T04:20:35.719" v="102" actId="20577"/>
      <pc:docMkLst>
        <pc:docMk/>
      </pc:docMkLst>
      <pc:sldChg chg="modSp new">
        <pc:chgData name="LEE Qianxin" userId="S::qianxin.lee.2021@mqf.smu.edu.sg::ba5c3d02-0d24-40e1-9f98-3d6621d896d5" providerId="AD" clId="Web-{013A5B12-8B17-5F89-2A98-70257EB5E57A}" dt="2021-12-06T04:20:35.719" v="102" actId="20577"/>
        <pc:sldMkLst>
          <pc:docMk/>
          <pc:sldMk cId="514020357" sldId="313"/>
        </pc:sldMkLst>
        <pc:spChg chg="mod">
          <ac:chgData name="LEE Qianxin" userId="S::qianxin.lee.2021@mqf.smu.edu.sg::ba5c3d02-0d24-40e1-9f98-3d6621d896d5" providerId="AD" clId="Web-{013A5B12-8B17-5F89-2A98-70257EB5E57A}" dt="2021-12-06T04:20:35.719" v="102" actId="20577"/>
          <ac:spMkLst>
            <pc:docMk/>
            <pc:sldMk cId="514020357" sldId="313"/>
            <ac:spMk id="2" creationId="{F8838E5E-EB86-49C1-81AA-8086C3801D43}"/>
          </ac:spMkLst>
        </pc:spChg>
        <pc:spChg chg="mod">
          <ac:chgData name="LEE Qianxin" userId="S::qianxin.lee.2021@mqf.smu.edu.sg::ba5c3d02-0d24-40e1-9f98-3d6621d896d5" providerId="AD" clId="Web-{013A5B12-8B17-5F89-2A98-70257EB5E57A}" dt="2021-12-06T03:41:31.781" v="53" actId="14100"/>
          <ac:spMkLst>
            <pc:docMk/>
            <pc:sldMk cId="514020357" sldId="313"/>
            <ac:spMk id="3" creationId="{16FDA9E5-77F7-456E-86D8-307429A1E77E}"/>
          </ac:spMkLst>
        </pc:spChg>
      </pc:sldChg>
      <pc:sldChg chg="modSp new del">
        <pc:chgData name="LEE Qianxin" userId="S::qianxin.lee.2021@mqf.smu.edu.sg::ba5c3d02-0d24-40e1-9f98-3d6621d896d5" providerId="AD" clId="Web-{013A5B12-8B17-5F89-2A98-70257EB5E57A}" dt="2021-12-06T03:33:38.430" v="31"/>
        <pc:sldMkLst>
          <pc:docMk/>
          <pc:sldMk cId="1233359170" sldId="314"/>
        </pc:sldMkLst>
        <pc:spChg chg="mod">
          <ac:chgData name="LEE Qianxin" userId="S::qianxin.lee.2021@mqf.smu.edu.sg::ba5c3d02-0d24-40e1-9f98-3d6621d896d5" providerId="AD" clId="Web-{013A5B12-8B17-5F89-2A98-70257EB5E57A}" dt="2021-12-06T03:33:35.992" v="30" actId="14100"/>
          <ac:spMkLst>
            <pc:docMk/>
            <pc:sldMk cId="1233359170" sldId="314"/>
            <ac:spMk id="2" creationId="{67FEA410-3F97-4F4A-BB8E-2E9FE5FC191E}"/>
          </ac:spMkLst>
        </pc:spChg>
        <pc:spChg chg="mod">
          <ac:chgData name="LEE Qianxin" userId="S::qianxin.lee.2021@mqf.smu.edu.sg::ba5c3d02-0d24-40e1-9f98-3d6621d896d5" providerId="AD" clId="Web-{013A5B12-8B17-5F89-2A98-70257EB5E57A}" dt="2021-12-06T03:33:28.070" v="29" actId="14100"/>
          <ac:spMkLst>
            <pc:docMk/>
            <pc:sldMk cId="1233359170" sldId="314"/>
            <ac:spMk id="3" creationId="{4FB92F50-0544-4BDE-82BB-0708BE282590}"/>
          </ac:spMkLst>
        </pc:spChg>
      </pc:sldChg>
      <pc:sldChg chg="addSp modSp new">
        <pc:chgData name="LEE Qianxin" userId="S::qianxin.lee.2021@mqf.smu.edu.sg::ba5c3d02-0d24-40e1-9f98-3d6621d896d5" providerId="AD" clId="Web-{013A5B12-8B17-5F89-2A98-70257EB5E57A}" dt="2021-12-06T04:20:11.547" v="81"/>
        <pc:sldMkLst>
          <pc:docMk/>
          <pc:sldMk cId="1834261090" sldId="314"/>
        </pc:sldMkLst>
        <pc:spChg chg="mod">
          <ac:chgData name="LEE Qianxin" userId="S::qianxin.lee.2021@mqf.smu.edu.sg::ba5c3d02-0d24-40e1-9f98-3d6621d896d5" providerId="AD" clId="Web-{013A5B12-8B17-5F89-2A98-70257EB5E57A}" dt="2021-12-06T03:41:57.485" v="61" actId="20577"/>
          <ac:spMkLst>
            <pc:docMk/>
            <pc:sldMk cId="1834261090" sldId="314"/>
            <ac:spMk id="2" creationId="{D58640FE-0D0F-4CE0-9DDE-1A135EA39615}"/>
          </ac:spMkLst>
        </pc:spChg>
        <pc:spChg chg="mod">
          <ac:chgData name="LEE Qianxin" userId="S::qianxin.lee.2021@mqf.smu.edu.sg::ba5c3d02-0d24-40e1-9f98-3d6621d896d5" providerId="AD" clId="Web-{013A5B12-8B17-5F89-2A98-70257EB5E57A}" dt="2021-12-06T03:41:25.906" v="52" actId="14100"/>
          <ac:spMkLst>
            <pc:docMk/>
            <pc:sldMk cId="1834261090" sldId="314"/>
            <ac:spMk id="3" creationId="{47E1005A-1B1F-431D-A7AB-384FADFF90D0}"/>
          </ac:spMkLst>
        </pc:spChg>
        <pc:graphicFrameChg chg="add mod modGraphic">
          <ac:chgData name="LEE Qianxin" userId="S::qianxin.lee.2021@mqf.smu.edu.sg::ba5c3d02-0d24-40e1-9f98-3d6621d896d5" providerId="AD" clId="Web-{013A5B12-8B17-5F89-2A98-70257EB5E57A}" dt="2021-12-06T04:20:11.547" v="81"/>
          <ac:graphicFrameMkLst>
            <pc:docMk/>
            <pc:sldMk cId="1834261090" sldId="314"/>
            <ac:graphicFrameMk id="5" creationId="{F00D50E7-0B63-4B31-A1A5-70C3B203411E}"/>
          </ac:graphicFrameMkLst>
        </pc:graphicFrameChg>
        <pc:picChg chg="add mod">
          <ac:chgData name="LEE Qianxin" userId="S::qianxin.lee.2021@mqf.smu.edu.sg::ba5c3d02-0d24-40e1-9f98-3d6621d896d5" providerId="AD" clId="Web-{013A5B12-8B17-5F89-2A98-70257EB5E57A}" dt="2021-12-06T03:41:01.390" v="50" actId="1076"/>
          <ac:picMkLst>
            <pc:docMk/>
            <pc:sldMk cId="1834261090" sldId="314"/>
            <ac:picMk id="6" creationId="{837534B4-7057-4482-B400-EED53624C994}"/>
          </ac:picMkLst>
        </pc:picChg>
        <pc:picChg chg="add mod">
          <ac:chgData name="LEE Qianxin" userId="S::qianxin.lee.2021@mqf.smu.edu.sg::ba5c3d02-0d24-40e1-9f98-3d6621d896d5" providerId="AD" clId="Web-{013A5B12-8B17-5F89-2A98-70257EB5E57A}" dt="2021-12-06T03:41:00.968" v="48" actId="14100"/>
          <ac:picMkLst>
            <pc:docMk/>
            <pc:sldMk cId="1834261090" sldId="314"/>
            <ac:picMk id="7" creationId="{B43A0DEB-62B2-45C4-A8AA-C965DD719684}"/>
          </ac:picMkLst>
        </pc:picChg>
      </pc:sldChg>
    </pc:docChg>
  </pc:docChgLst>
  <pc:docChgLst>
    <pc:chgData name="KIM Sang Hwee" userId="S::shkim.2021@mqf.smu.edu.sg::7473b60b-97db-48ac-933f-f1fe2308d8ed" providerId="AD" clId="Web-{2A01A578-04A7-1CC6-6839-A6EAE42A28BC}"/>
    <pc:docChg chg="modSld sldOrd">
      <pc:chgData name="KIM Sang Hwee" userId="S::shkim.2021@mqf.smu.edu.sg::7473b60b-97db-48ac-933f-f1fe2308d8ed" providerId="AD" clId="Web-{2A01A578-04A7-1CC6-6839-A6EAE42A28BC}" dt="2021-12-06T07:44:51.918" v="14" actId="14100"/>
      <pc:docMkLst>
        <pc:docMk/>
      </pc:docMkLst>
      <pc:sldChg chg="modSp ord">
        <pc:chgData name="KIM Sang Hwee" userId="S::shkim.2021@mqf.smu.edu.sg::7473b60b-97db-48ac-933f-f1fe2308d8ed" providerId="AD" clId="Web-{2A01A578-04A7-1CC6-6839-A6EAE42A28BC}" dt="2021-12-06T07:44:51.918" v="14" actId="14100"/>
        <pc:sldMkLst>
          <pc:docMk/>
          <pc:sldMk cId="588170843" sldId="286"/>
        </pc:sldMkLst>
        <pc:spChg chg="mod">
          <ac:chgData name="KIM Sang Hwee" userId="S::shkim.2021@mqf.smu.edu.sg::7473b60b-97db-48ac-933f-f1fe2308d8ed" providerId="AD" clId="Web-{2A01A578-04A7-1CC6-6839-A6EAE42A28BC}" dt="2021-12-06T07:44:51.918" v="14" actId="14100"/>
          <ac:spMkLst>
            <pc:docMk/>
            <pc:sldMk cId="588170843" sldId="286"/>
            <ac:spMk id="233" creationId="{00000000-0000-0000-0000-000000000000}"/>
          </ac:spMkLst>
        </pc:spChg>
      </pc:sldChg>
    </pc:docChg>
  </pc:docChgLst>
  <pc:docChgLst>
    <pc:chgData name="WONG Yong Wen" userId="S::ywwong.2021@mqf.smu.edu.sg::4001ab58-2b46-4b93-a168-5dd88ef6767d" providerId="AD" clId="Web-{AB74E273-0AB3-930E-472C-822C94003183}"/>
    <pc:docChg chg="modSld">
      <pc:chgData name="WONG Yong Wen" userId="S::ywwong.2021@mqf.smu.edu.sg::4001ab58-2b46-4b93-a168-5dd88ef6767d" providerId="AD" clId="Web-{AB74E273-0AB3-930E-472C-822C94003183}" dt="2021-12-06T10:17:21.154" v="88"/>
      <pc:docMkLst>
        <pc:docMk/>
      </pc:docMkLst>
      <pc:sldChg chg="modNotes">
        <pc:chgData name="WONG Yong Wen" userId="S::ywwong.2021@mqf.smu.edu.sg::4001ab58-2b46-4b93-a168-5dd88ef6767d" providerId="AD" clId="Web-{AB74E273-0AB3-930E-472C-822C94003183}" dt="2021-12-06T10:16:09.701" v="66"/>
        <pc:sldMkLst>
          <pc:docMk/>
          <pc:sldMk cId="0" sldId="258"/>
        </pc:sldMkLst>
      </pc:sldChg>
      <pc:sldChg chg="modNotes">
        <pc:chgData name="WONG Yong Wen" userId="S::ywwong.2021@mqf.smu.edu.sg::4001ab58-2b46-4b93-a168-5dd88ef6767d" providerId="AD" clId="Web-{AB74E273-0AB3-930E-472C-822C94003183}" dt="2021-12-06T10:16:18.545" v="67"/>
        <pc:sldMkLst>
          <pc:docMk/>
          <pc:sldMk cId="3471253803" sldId="285"/>
        </pc:sldMkLst>
      </pc:sldChg>
      <pc:sldChg chg="modNotes">
        <pc:chgData name="WONG Yong Wen" userId="S::ywwong.2021@mqf.smu.edu.sg::4001ab58-2b46-4b93-a168-5dd88ef6767d" providerId="AD" clId="Web-{AB74E273-0AB3-930E-472C-822C94003183}" dt="2021-12-06T10:16:55.732" v="79"/>
        <pc:sldMkLst>
          <pc:docMk/>
          <pc:sldMk cId="588170843" sldId="286"/>
        </pc:sldMkLst>
      </pc:sldChg>
      <pc:sldChg chg="modNotes">
        <pc:chgData name="WONG Yong Wen" userId="S::ywwong.2021@mqf.smu.edu.sg::4001ab58-2b46-4b93-a168-5dd88ef6767d" providerId="AD" clId="Web-{AB74E273-0AB3-930E-472C-822C94003183}" dt="2021-12-06T10:16:55.451" v="78"/>
        <pc:sldMkLst>
          <pc:docMk/>
          <pc:sldMk cId="686737935" sldId="294"/>
        </pc:sldMkLst>
      </pc:sldChg>
      <pc:sldChg chg="modNotes">
        <pc:chgData name="WONG Yong Wen" userId="S::ywwong.2021@mqf.smu.edu.sg::4001ab58-2b46-4b93-a168-5dd88ef6767d" providerId="AD" clId="Web-{AB74E273-0AB3-930E-472C-822C94003183}" dt="2021-12-06T10:17:21.154" v="88"/>
        <pc:sldMkLst>
          <pc:docMk/>
          <pc:sldMk cId="1694368290" sldId="295"/>
        </pc:sldMkLst>
      </pc:sldChg>
      <pc:sldChg chg="modNotes">
        <pc:chgData name="WONG Yong Wen" userId="S::ywwong.2021@mqf.smu.edu.sg::4001ab58-2b46-4b93-a168-5dd88ef6767d" providerId="AD" clId="Web-{AB74E273-0AB3-930E-472C-822C94003183}" dt="2021-12-06T10:16:32.920" v="70"/>
        <pc:sldMkLst>
          <pc:docMk/>
          <pc:sldMk cId="2898843107" sldId="299"/>
        </pc:sldMkLst>
      </pc:sldChg>
      <pc:sldChg chg="modNotes">
        <pc:chgData name="WONG Yong Wen" userId="S::ywwong.2021@mqf.smu.edu.sg::4001ab58-2b46-4b93-a168-5dd88ef6767d" providerId="AD" clId="Web-{AB74E273-0AB3-930E-472C-822C94003183}" dt="2021-12-06T10:16:38.920" v="72"/>
        <pc:sldMkLst>
          <pc:docMk/>
          <pc:sldMk cId="283507660" sldId="300"/>
        </pc:sldMkLst>
      </pc:sldChg>
      <pc:sldChg chg="modNotes">
        <pc:chgData name="WONG Yong Wen" userId="S::ywwong.2021@mqf.smu.edu.sg::4001ab58-2b46-4b93-a168-5dd88ef6767d" providerId="AD" clId="Web-{AB74E273-0AB3-930E-472C-822C94003183}" dt="2021-12-06T10:16:46.826" v="74"/>
        <pc:sldMkLst>
          <pc:docMk/>
          <pc:sldMk cId="3134186718" sldId="301"/>
        </pc:sldMkLst>
      </pc:sldChg>
      <pc:sldChg chg="modNotes">
        <pc:chgData name="WONG Yong Wen" userId="S::ywwong.2021@mqf.smu.edu.sg::4001ab58-2b46-4b93-a168-5dd88ef6767d" providerId="AD" clId="Web-{AB74E273-0AB3-930E-472C-822C94003183}" dt="2021-12-06T10:17:00.982" v="81"/>
        <pc:sldMkLst>
          <pc:docMk/>
          <pc:sldMk cId="741900679" sldId="309"/>
        </pc:sldMkLst>
      </pc:sldChg>
      <pc:sldChg chg="modNotes">
        <pc:chgData name="WONG Yong Wen" userId="S::ywwong.2021@mqf.smu.edu.sg::4001ab58-2b46-4b93-a168-5dd88ef6767d" providerId="AD" clId="Web-{AB74E273-0AB3-930E-472C-822C94003183}" dt="2021-12-06T10:17:09.482" v="85"/>
        <pc:sldMkLst>
          <pc:docMk/>
          <pc:sldMk cId="3335822233" sldId="310"/>
        </pc:sldMkLst>
      </pc:sldChg>
      <pc:sldChg chg="modNotes">
        <pc:chgData name="WONG Yong Wen" userId="S::ywwong.2021@mqf.smu.edu.sg::4001ab58-2b46-4b93-a168-5dd88ef6767d" providerId="AD" clId="Web-{AB74E273-0AB3-930E-472C-822C94003183}" dt="2021-12-06T10:17:13.232" v="86"/>
        <pc:sldMkLst>
          <pc:docMk/>
          <pc:sldMk cId="3269402279" sldId="311"/>
        </pc:sldMkLst>
      </pc:sldChg>
      <pc:sldChg chg="modNotes">
        <pc:chgData name="WONG Yong Wen" userId="S::ywwong.2021@mqf.smu.edu.sg::4001ab58-2b46-4b93-a168-5dd88ef6767d" providerId="AD" clId="Web-{AB74E273-0AB3-930E-472C-822C94003183}" dt="2021-12-06T10:17:06.107" v="84"/>
        <pc:sldMkLst>
          <pc:docMk/>
          <pc:sldMk cId="2559371446" sldId="312"/>
        </pc:sldMkLst>
      </pc:sldChg>
      <pc:sldChg chg="modNotes">
        <pc:chgData name="WONG Yong Wen" userId="S::ywwong.2021@mqf.smu.edu.sg::4001ab58-2b46-4b93-a168-5dd88ef6767d" providerId="AD" clId="Web-{AB74E273-0AB3-930E-472C-822C94003183}" dt="2021-12-06T10:17:17.420" v="87"/>
        <pc:sldMkLst>
          <pc:docMk/>
          <pc:sldMk cId="336292058" sldId="315"/>
        </pc:sldMkLst>
      </pc:sldChg>
    </pc:docChg>
  </pc:docChgLst>
  <pc:docChgLst>
    <pc:chgData name="Peter Karuprasanth CHETTIAR" userId="S::pkchettiar.2021@mqf.smu.edu.sg::e65c28fb-cad8-4431-958e-03894a72a9af" providerId="AD" clId="Web-{2B8A8E23-34D1-55A4-3B1C-D71EE99A55BF}"/>
    <pc:docChg chg="modSld">
      <pc:chgData name="Peter Karuprasanth CHETTIAR" userId="S::pkchettiar.2021@mqf.smu.edu.sg::e65c28fb-cad8-4431-958e-03894a72a9af" providerId="AD" clId="Web-{2B8A8E23-34D1-55A4-3B1C-D71EE99A55BF}" dt="2021-12-06T04:22:37.167" v="94"/>
      <pc:docMkLst>
        <pc:docMk/>
      </pc:docMkLst>
      <pc:sldChg chg="modSp modNotes">
        <pc:chgData name="Peter Karuprasanth CHETTIAR" userId="S::pkchettiar.2021@mqf.smu.edu.sg::e65c28fb-cad8-4431-958e-03894a72a9af" providerId="AD" clId="Web-{2B8A8E23-34D1-55A4-3B1C-D71EE99A55BF}" dt="2021-12-06T03:50:57.440" v="87" actId="20577"/>
        <pc:sldMkLst>
          <pc:docMk/>
          <pc:sldMk cId="2026274877" sldId="290"/>
        </pc:sldMkLst>
        <pc:spChg chg="mod">
          <ac:chgData name="Peter Karuprasanth CHETTIAR" userId="S::pkchettiar.2021@mqf.smu.edu.sg::e65c28fb-cad8-4431-958e-03894a72a9af" providerId="AD" clId="Web-{2B8A8E23-34D1-55A4-3B1C-D71EE99A55BF}" dt="2021-12-06T03:50:57.440" v="87" actId="20577"/>
          <ac:spMkLst>
            <pc:docMk/>
            <pc:sldMk cId="2026274877" sldId="290"/>
            <ac:spMk id="4" creationId="{6E8A471F-18B4-4AA8-99F5-66FFC33DCE54}"/>
          </ac:spMkLst>
        </pc:spChg>
      </pc:sldChg>
      <pc:sldChg chg="modNotes">
        <pc:chgData name="Peter Karuprasanth CHETTIAR" userId="S::pkchettiar.2021@mqf.smu.edu.sg::e65c28fb-cad8-4431-958e-03894a72a9af" providerId="AD" clId="Web-{2B8A8E23-34D1-55A4-3B1C-D71EE99A55BF}" dt="2021-12-06T04:22:37.167" v="94"/>
        <pc:sldMkLst>
          <pc:docMk/>
          <pc:sldMk cId="669865740" sldId="292"/>
        </pc:sldMkLst>
      </pc:sldChg>
      <pc:sldChg chg="modSp modNotes">
        <pc:chgData name="Peter Karuprasanth CHETTIAR" userId="S::pkchettiar.2021@mqf.smu.edu.sg::e65c28fb-cad8-4431-958e-03894a72a9af" providerId="AD" clId="Web-{2B8A8E23-34D1-55A4-3B1C-D71EE99A55BF}" dt="2021-12-06T03:27:42.094" v="47"/>
        <pc:sldMkLst>
          <pc:docMk/>
          <pc:sldMk cId="485237695" sldId="293"/>
        </pc:sldMkLst>
        <pc:spChg chg="mod">
          <ac:chgData name="Peter Karuprasanth CHETTIAR" userId="S::pkchettiar.2021@mqf.smu.edu.sg::e65c28fb-cad8-4431-958e-03894a72a9af" providerId="AD" clId="Web-{2B8A8E23-34D1-55A4-3B1C-D71EE99A55BF}" dt="2021-12-06T03:25:12.856" v="36" actId="1076"/>
          <ac:spMkLst>
            <pc:docMk/>
            <pc:sldMk cId="485237695" sldId="293"/>
            <ac:spMk id="2" creationId="{7A705B3C-EE6C-4AD0-8317-01ED5C7F5F19}"/>
          </ac:spMkLst>
        </pc:spChg>
        <pc:picChg chg="mod">
          <ac:chgData name="Peter Karuprasanth CHETTIAR" userId="S::pkchettiar.2021@mqf.smu.edu.sg::e65c28fb-cad8-4431-958e-03894a72a9af" providerId="AD" clId="Web-{2B8A8E23-34D1-55A4-3B1C-D71EE99A55BF}" dt="2021-12-06T03:25:18.700" v="37" actId="1076"/>
          <ac:picMkLst>
            <pc:docMk/>
            <pc:sldMk cId="485237695" sldId="293"/>
            <ac:picMk id="4" creationId="{21FABAAD-C1CD-4B38-B684-240CAFE7C91B}"/>
          </ac:picMkLst>
        </pc:picChg>
      </pc:sldChg>
    </pc:docChg>
  </pc:docChgLst>
  <pc:docChgLst>
    <pc:chgData name="LIM Wei Qi" userId="S::weiqi.lim.2021@mqf.smu.edu.sg::56e2a147-e706-4a7d-a101-260380ca32e3" providerId="AD" clId="Web-{7E86FD9E-F749-A797-D79C-71164B06BDEA}"/>
    <pc:docChg chg="modSld">
      <pc:chgData name="LIM Wei Qi" userId="S::weiqi.lim.2021@mqf.smu.edu.sg::56e2a147-e706-4a7d-a101-260380ca32e3" providerId="AD" clId="Web-{7E86FD9E-F749-A797-D79C-71164B06BDEA}" dt="2021-12-06T08:21:42.551" v="2" actId="20577"/>
      <pc:docMkLst>
        <pc:docMk/>
      </pc:docMkLst>
      <pc:sldChg chg="modSp">
        <pc:chgData name="LIM Wei Qi" userId="S::weiqi.lim.2021@mqf.smu.edu.sg::56e2a147-e706-4a7d-a101-260380ca32e3" providerId="AD" clId="Web-{7E86FD9E-F749-A797-D79C-71164B06BDEA}" dt="2021-12-06T08:21:42.551" v="2" actId="20577"/>
        <pc:sldMkLst>
          <pc:docMk/>
          <pc:sldMk cId="2960912351" sldId="303"/>
        </pc:sldMkLst>
        <pc:spChg chg="mod">
          <ac:chgData name="LIM Wei Qi" userId="S::weiqi.lim.2021@mqf.smu.edu.sg::56e2a147-e706-4a7d-a101-260380ca32e3" providerId="AD" clId="Web-{7E86FD9E-F749-A797-D79C-71164B06BDEA}" dt="2021-12-06T08:21:42.551" v="2" actId="20577"/>
          <ac:spMkLst>
            <pc:docMk/>
            <pc:sldMk cId="2960912351" sldId="303"/>
            <ac:spMk id="2" creationId="{437DF20C-7AC2-4786-B984-950DF6F5B092}"/>
          </ac:spMkLst>
        </pc:spChg>
      </pc:sldChg>
    </pc:docChg>
  </pc:docChgLst>
  <pc:docChgLst>
    <pc:chgData name="Dickson TAN Dick Sen" userId="S::dickson.tan.2021@mqf.smu.edu.sg::b9d83e0f-9601-4526-af98-0d35535428a6" providerId="AD" clId="Web-{6C384564-23BB-4E2B-9E3F-5C1B061D8957}"/>
    <pc:docChg chg="modSld">
      <pc:chgData name="Dickson TAN Dick Sen" userId="S::dickson.tan.2021@mqf.smu.edu.sg::b9d83e0f-9601-4526-af98-0d35535428a6" providerId="AD" clId="Web-{6C384564-23BB-4E2B-9E3F-5C1B061D8957}" dt="2021-12-05T14:16:28.189" v="11" actId="20577"/>
      <pc:docMkLst>
        <pc:docMk/>
      </pc:docMkLst>
      <pc:sldChg chg="modSp">
        <pc:chgData name="Dickson TAN Dick Sen" userId="S::dickson.tan.2021@mqf.smu.edu.sg::b9d83e0f-9601-4526-af98-0d35535428a6" providerId="AD" clId="Web-{6C384564-23BB-4E2B-9E3F-5C1B061D8957}" dt="2021-12-05T14:16:28.189" v="11" actId="20577"/>
        <pc:sldMkLst>
          <pc:docMk/>
          <pc:sldMk cId="2026274877" sldId="290"/>
        </pc:sldMkLst>
        <pc:spChg chg="mod">
          <ac:chgData name="Dickson TAN Dick Sen" userId="S::dickson.tan.2021@mqf.smu.edu.sg::b9d83e0f-9601-4526-af98-0d35535428a6" providerId="AD" clId="Web-{6C384564-23BB-4E2B-9E3F-5C1B061D8957}" dt="2021-12-05T14:16:28.189" v="11" actId="20577"/>
          <ac:spMkLst>
            <pc:docMk/>
            <pc:sldMk cId="2026274877" sldId="290"/>
            <ac:spMk id="2" creationId="{C4134F2C-5BC8-41F5-A9F9-F69B877FF472}"/>
          </ac:spMkLst>
        </pc:spChg>
      </pc:sldChg>
    </pc:docChg>
  </pc:docChgLst>
  <pc:docChgLst>
    <pc:chgData name="Dickson TAN Dick Sen" userId="S::dickson.tan.2021@mqf.smu.edu.sg::b9d83e0f-9601-4526-af98-0d35535428a6" providerId="AD" clId="Web-{AECB2ABB-F655-6FA2-D3AF-D1D135046966}"/>
    <pc:docChg chg="modSld">
      <pc:chgData name="Dickson TAN Dick Sen" userId="S::dickson.tan.2021@mqf.smu.edu.sg::b9d83e0f-9601-4526-af98-0d35535428a6" providerId="AD" clId="Web-{AECB2ABB-F655-6FA2-D3AF-D1D135046966}" dt="2021-12-06T00:43:03.398" v="219"/>
      <pc:docMkLst>
        <pc:docMk/>
      </pc:docMkLst>
      <pc:sldChg chg="modNotes">
        <pc:chgData name="Dickson TAN Dick Sen" userId="S::dickson.tan.2021@mqf.smu.edu.sg::b9d83e0f-9601-4526-af98-0d35535428a6" providerId="AD" clId="Web-{AECB2ABB-F655-6FA2-D3AF-D1D135046966}" dt="2021-12-06T00:30:04.732" v="157"/>
        <pc:sldMkLst>
          <pc:docMk/>
          <pc:sldMk cId="1471311978" sldId="296"/>
        </pc:sldMkLst>
      </pc:sldChg>
      <pc:sldChg chg="modSp modNotes">
        <pc:chgData name="Dickson TAN Dick Sen" userId="S::dickson.tan.2021@mqf.smu.edu.sg::b9d83e0f-9601-4526-af98-0d35535428a6" providerId="AD" clId="Web-{AECB2ABB-F655-6FA2-D3AF-D1D135046966}" dt="2021-12-06T00:26:31.346" v="98"/>
        <pc:sldMkLst>
          <pc:docMk/>
          <pc:sldMk cId="2796807041" sldId="297"/>
        </pc:sldMkLst>
        <pc:spChg chg="mod">
          <ac:chgData name="Dickson TAN Dick Sen" userId="S::dickson.tan.2021@mqf.smu.edu.sg::b9d83e0f-9601-4526-af98-0d35535428a6" providerId="AD" clId="Web-{AECB2ABB-F655-6FA2-D3AF-D1D135046966}" dt="2021-12-06T00:23:58.838" v="70" actId="20577"/>
          <ac:spMkLst>
            <pc:docMk/>
            <pc:sldMk cId="2796807041" sldId="297"/>
            <ac:spMk id="2" creationId="{992C1D42-8913-4536-B53A-CE0EEB804D44}"/>
          </ac:spMkLst>
        </pc:spChg>
      </pc:sldChg>
      <pc:sldChg chg="modSp modNotes">
        <pc:chgData name="Dickson TAN Dick Sen" userId="S::dickson.tan.2021@mqf.smu.edu.sg::b9d83e0f-9601-4526-af98-0d35535428a6" providerId="AD" clId="Web-{AECB2ABB-F655-6FA2-D3AF-D1D135046966}" dt="2021-12-06T00:43:03.398" v="219"/>
        <pc:sldMkLst>
          <pc:docMk/>
          <pc:sldMk cId="2325708482" sldId="306"/>
        </pc:sldMkLst>
        <pc:spChg chg="mod">
          <ac:chgData name="Dickson TAN Dick Sen" userId="S::dickson.tan.2021@mqf.smu.edu.sg::b9d83e0f-9601-4526-af98-0d35535428a6" providerId="AD" clId="Web-{AECB2ABB-F655-6FA2-D3AF-D1D135046966}" dt="2021-12-06T00:34:11.573" v="185" actId="20577"/>
          <ac:spMkLst>
            <pc:docMk/>
            <pc:sldMk cId="2325708482" sldId="306"/>
            <ac:spMk id="2" creationId="{D3648B8E-D2B4-497F-AD9A-58DB04E19EB4}"/>
          </ac:spMkLst>
        </pc:spChg>
      </pc:sldChg>
      <pc:sldChg chg="modSp modNotes">
        <pc:chgData name="Dickson TAN Dick Sen" userId="S::dickson.tan.2021@mqf.smu.edu.sg::b9d83e0f-9601-4526-af98-0d35535428a6" providerId="AD" clId="Web-{AECB2ABB-F655-6FA2-D3AF-D1D135046966}" dt="2021-12-06T00:36:44.566" v="186" actId="20577"/>
        <pc:sldMkLst>
          <pc:docMk/>
          <pc:sldMk cId="2613207437" sldId="307"/>
        </pc:sldMkLst>
        <pc:spChg chg="mod">
          <ac:chgData name="Dickson TAN Dick Sen" userId="S::dickson.tan.2021@mqf.smu.edu.sg::b9d83e0f-9601-4526-af98-0d35535428a6" providerId="AD" clId="Web-{AECB2ABB-F655-6FA2-D3AF-D1D135046966}" dt="2021-12-06T00:36:44.566" v="186" actId="20577"/>
          <ac:spMkLst>
            <pc:docMk/>
            <pc:sldMk cId="2613207437" sldId="307"/>
            <ac:spMk id="2" creationId="{4EBFE3BC-DD69-4ACA-B885-9E63BDEF9160}"/>
          </ac:spMkLst>
        </pc:spChg>
      </pc:sldChg>
      <pc:sldChg chg="modSp modNotes">
        <pc:chgData name="Dickson TAN Dick Sen" userId="S::dickson.tan.2021@mqf.smu.edu.sg::b9d83e0f-9601-4526-af98-0d35535428a6" providerId="AD" clId="Web-{AECB2ABB-F655-6FA2-D3AF-D1D135046966}" dt="2021-12-06T00:38:26.430" v="215"/>
        <pc:sldMkLst>
          <pc:docMk/>
          <pc:sldMk cId="3800209122" sldId="308"/>
        </pc:sldMkLst>
        <pc:spChg chg="mod">
          <ac:chgData name="Dickson TAN Dick Sen" userId="S::dickson.tan.2021@mqf.smu.edu.sg::b9d83e0f-9601-4526-af98-0d35535428a6" providerId="AD" clId="Web-{AECB2ABB-F655-6FA2-D3AF-D1D135046966}" dt="2021-12-06T00:16:44.721" v="65" actId="20577"/>
          <ac:spMkLst>
            <pc:docMk/>
            <pc:sldMk cId="3800209122" sldId="308"/>
            <ac:spMk id="2" creationId="{9FA59DC9-51EB-4236-8122-6E954E0B7683}"/>
          </ac:spMkLst>
        </pc:spChg>
      </pc:sldChg>
    </pc:docChg>
  </pc:docChgLst>
  <pc:docChgLst>
    <pc:chgData name="LIM Wei Qi" userId="S::weiqi.lim.2021@mqf.smu.edu.sg::56e2a147-e706-4a7d-a101-260380ca32e3" providerId="AD" clId="Web-{D4953AED-449D-40B5-219E-2EEFD4774816}"/>
    <pc:docChg chg="modSld">
      <pc:chgData name="LIM Wei Qi" userId="S::weiqi.lim.2021@mqf.smu.edu.sg::56e2a147-e706-4a7d-a101-260380ca32e3" providerId="AD" clId="Web-{D4953AED-449D-40B5-219E-2EEFD4774816}" dt="2021-12-06T02:21:45.325" v="41" actId="20577"/>
      <pc:docMkLst>
        <pc:docMk/>
      </pc:docMkLst>
      <pc:sldChg chg="modSp">
        <pc:chgData name="LIM Wei Qi" userId="S::weiqi.lim.2021@mqf.smu.edu.sg::56e2a147-e706-4a7d-a101-260380ca32e3" providerId="AD" clId="Web-{D4953AED-449D-40B5-219E-2EEFD4774816}" dt="2021-12-06T02:21:04.153" v="26" actId="20577"/>
        <pc:sldMkLst>
          <pc:docMk/>
          <pc:sldMk cId="741900679" sldId="309"/>
        </pc:sldMkLst>
        <pc:spChg chg="mod">
          <ac:chgData name="LIM Wei Qi" userId="S::weiqi.lim.2021@mqf.smu.edu.sg::56e2a147-e706-4a7d-a101-260380ca32e3" providerId="AD" clId="Web-{D4953AED-449D-40B5-219E-2EEFD4774816}" dt="2021-12-06T02:21:04.153" v="26" actId="20577"/>
          <ac:spMkLst>
            <pc:docMk/>
            <pc:sldMk cId="741900679" sldId="309"/>
            <ac:spMk id="4" creationId="{6E8A471F-18B4-4AA8-99F5-66FFC33DCE54}"/>
          </ac:spMkLst>
        </pc:spChg>
      </pc:sldChg>
      <pc:sldChg chg="modSp">
        <pc:chgData name="LIM Wei Qi" userId="S::weiqi.lim.2021@mqf.smu.edu.sg::56e2a147-e706-4a7d-a101-260380ca32e3" providerId="AD" clId="Web-{D4953AED-449D-40B5-219E-2EEFD4774816}" dt="2021-12-06T02:20:57.075" v="24" actId="20577"/>
        <pc:sldMkLst>
          <pc:docMk/>
          <pc:sldMk cId="3335822233" sldId="310"/>
        </pc:sldMkLst>
        <pc:spChg chg="mod">
          <ac:chgData name="LIM Wei Qi" userId="S::weiqi.lim.2021@mqf.smu.edu.sg::56e2a147-e706-4a7d-a101-260380ca32e3" providerId="AD" clId="Web-{D4953AED-449D-40B5-219E-2EEFD4774816}" dt="2021-12-06T02:20:57.075" v="24" actId="20577"/>
          <ac:spMkLst>
            <pc:docMk/>
            <pc:sldMk cId="3335822233" sldId="310"/>
            <ac:spMk id="4" creationId="{6E8A471F-18B4-4AA8-99F5-66FFC33DCE54}"/>
          </ac:spMkLst>
        </pc:spChg>
      </pc:sldChg>
      <pc:sldChg chg="modSp">
        <pc:chgData name="LIM Wei Qi" userId="S::weiqi.lim.2021@mqf.smu.edu.sg::56e2a147-e706-4a7d-a101-260380ca32e3" providerId="AD" clId="Web-{D4953AED-449D-40B5-219E-2EEFD4774816}" dt="2021-12-06T02:21:45.325" v="41" actId="20577"/>
        <pc:sldMkLst>
          <pc:docMk/>
          <pc:sldMk cId="3269402279" sldId="311"/>
        </pc:sldMkLst>
        <pc:spChg chg="mod">
          <ac:chgData name="LIM Wei Qi" userId="S::weiqi.lim.2021@mqf.smu.edu.sg::56e2a147-e706-4a7d-a101-260380ca32e3" providerId="AD" clId="Web-{D4953AED-449D-40B5-219E-2EEFD4774816}" dt="2021-12-06T02:21:45.325" v="41" actId="20577"/>
          <ac:spMkLst>
            <pc:docMk/>
            <pc:sldMk cId="3269402279" sldId="311"/>
            <ac:spMk id="4" creationId="{6E8A471F-18B4-4AA8-99F5-66FFC33DCE54}"/>
          </ac:spMkLst>
        </pc:spChg>
      </pc:sldChg>
      <pc:sldChg chg="modSp">
        <pc:chgData name="LIM Wei Qi" userId="S::weiqi.lim.2021@mqf.smu.edu.sg::56e2a147-e706-4a7d-a101-260380ca32e3" providerId="AD" clId="Web-{D4953AED-449D-40B5-219E-2EEFD4774816}" dt="2021-12-06T02:20:59.215" v="25" actId="20577"/>
        <pc:sldMkLst>
          <pc:docMk/>
          <pc:sldMk cId="2559371446" sldId="312"/>
        </pc:sldMkLst>
        <pc:spChg chg="mod">
          <ac:chgData name="LIM Wei Qi" userId="S::weiqi.lim.2021@mqf.smu.edu.sg::56e2a147-e706-4a7d-a101-260380ca32e3" providerId="AD" clId="Web-{D4953AED-449D-40B5-219E-2EEFD4774816}" dt="2021-12-06T02:20:59.215" v="25" actId="20577"/>
          <ac:spMkLst>
            <pc:docMk/>
            <pc:sldMk cId="2559371446" sldId="312"/>
            <ac:spMk id="4" creationId="{6E8A471F-18B4-4AA8-99F5-66FFC33DCE54}"/>
          </ac:spMkLst>
        </pc:spChg>
      </pc:sldChg>
    </pc:docChg>
  </pc:docChgLst>
  <pc:docChgLst>
    <pc:chgData name="LIM Tze Hao" userId="S::tzehao.lim.2021@mqf.smu.edu.sg::49406fb3-b40f-4530-be4b-472f2cb20bd8" providerId="AD" clId="Web-{2AE3F29A-5A44-F002-3F58-35C15F23A8DA}"/>
    <pc:docChg chg="addSld delSld modSld sldOrd">
      <pc:chgData name="LIM Tze Hao" userId="S::tzehao.lim.2021@mqf.smu.edu.sg::49406fb3-b40f-4530-be4b-472f2cb20bd8" providerId="AD" clId="Web-{2AE3F29A-5A44-F002-3F58-35C15F23A8DA}" dt="2021-12-05T17:29:26.710" v="786"/>
      <pc:docMkLst>
        <pc:docMk/>
      </pc:docMkLst>
      <pc:sldChg chg="modSp">
        <pc:chgData name="LIM Tze Hao" userId="S::tzehao.lim.2021@mqf.smu.edu.sg::49406fb3-b40f-4530-be4b-472f2cb20bd8" providerId="AD" clId="Web-{2AE3F29A-5A44-F002-3F58-35C15F23A8DA}" dt="2021-12-05T17:23:28.324" v="730" actId="20577"/>
        <pc:sldMkLst>
          <pc:docMk/>
          <pc:sldMk cId="948872023" sldId="257"/>
        </pc:sldMkLst>
        <pc:spChg chg="mod">
          <ac:chgData name="LIM Tze Hao" userId="S::tzehao.lim.2021@mqf.smu.edu.sg::49406fb3-b40f-4530-be4b-472f2cb20bd8" providerId="AD" clId="Web-{2AE3F29A-5A44-F002-3F58-35C15F23A8DA}" dt="2021-12-05T17:23:28.324" v="730" actId="20577"/>
          <ac:spMkLst>
            <pc:docMk/>
            <pc:sldMk cId="948872023" sldId="257"/>
            <ac:spMk id="3" creationId="{8F859F22-5B7B-4C44-AFF6-670A566E4377}"/>
          </ac:spMkLst>
        </pc:spChg>
      </pc:sldChg>
      <pc:sldChg chg="addSp modSp">
        <pc:chgData name="LIM Tze Hao" userId="S::tzehao.lim.2021@mqf.smu.edu.sg::49406fb3-b40f-4530-be4b-472f2cb20bd8" providerId="AD" clId="Web-{2AE3F29A-5A44-F002-3F58-35C15F23A8DA}" dt="2021-12-05T17:19:19.036" v="667" actId="14100"/>
        <pc:sldMkLst>
          <pc:docMk/>
          <pc:sldMk cId="4034063690" sldId="287"/>
        </pc:sldMkLst>
        <pc:spChg chg="mod">
          <ac:chgData name="LIM Tze Hao" userId="S::tzehao.lim.2021@mqf.smu.edu.sg::49406fb3-b40f-4530-be4b-472f2cb20bd8" providerId="AD" clId="Web-{2AE3F29A-5A44-F002-3F58-35C15F23A8DA}" dt="2021-12-05T17:08:44.813" v="304" actId="20577"/>
          <ac:spMkLst>
            <pc:docMk/>
            <pc:sldMk cId="4034063690" sldId="287"/>
            <ac:spMk id="233" creationId="{00000000-0000-0000-0000-000000000000}"/>
          </ac:spMkLst>
        </pc:spChg>
        <pc:spChg chg="mod">
          <ac:chgData name="LIM Tze Hao" userId="S::tzehao.lim.2021@mqf.smu.edu.sg::49406fb3-b40f-4530-be4b-472f2cb20bd8" providerId="AD" clId="Web-{2AE3F29A-5A44-F002-3F58-35C15F23A8DA}" dt="2021-12-05T17:10:17.941" v="334" actId="20577"/>
          <ac:spMkLst>
            <pc:docMk/>
            <pc:sldMk cId="4034063690" sldId="287"/>
            <ac:spMk id="234" creationId="{00000000-0000-0000-0000-000000000000}"/>
          </ac:spMkLst>
        </pc:spChg>
        <pc:picChg chg="add mod">
          <ac:chgData name="LIM Tze Hao" userId="S::tzehao.lim.2021@mqf.smu.edu.sg::49406fb3-b40f-4530-be4b-472f2cb20bd8" providerId="AD" clId="Web-{2AE3F29A-5A44-F002-3F58-35C15F23A8DA}" dt="2021-12-05T17:19:19.036" v="667" actId="14100"/>
          <ac:picMkLst>
            <pc:docMk/>
            <pc:sldMk cId="4034063690" sldId="287"/>
            <ac:picMk id="2" creationId="{E83AB13D-CBB6-425C-80D5-49A8E9CFE333}"/>
          </ac:picMkLst>
        </pc:picChg>
      </pc:sldChg>
      <pc:sldChg chg="del">
        <pc:chgData name="LIM Tze Hao" userId="S::tzehao.lim.2021@mqf.smu.edu.sg::49406fb3-b40f-4530-be4b-472f2cb20bd8" providerId="AD" clId="Web-{2AE3F29A-5A44-F002-3F58-35C15F23A8DA}" dt="2021-12-05T17:16:53.844" v="590"/>
        <pc:sldMkLst>
          <pc:docMk/>
          <pc:sldMk cId="2260766072" sldId="288"/>
        </pc:sldMkLst>
      </pc:sldChg>
      <pc:sldChg chg="addSp modSp">
        <pc:chgData name="LIM Tze Hao" userId="S::tzehao.lim.2021@mqf.smu.edu.sg::49406fb3-b40f-4530-be4b-472f2cb20bd8" providerId="AD" clId="Web-{2AE3F29A-5A44-F002-3F58-35C15F23A8DA}" dt="2021-12-05T17:19:25.286" v="668" actId="14100"/>
        <pc:sldMkLst>
          <pc:docMk/>
          <pc:sldMk cId="1565146456" sldId="289"/>
        </pc:sldMkLst>
        <pc:spChg chg="mod">
          <ac:chgData name="LIM Tze Hao" userId="S::tzehao.lim.2021@mqf.smu.edu.sg::49406fb3-b40f-4530-be4b-472f2cb20bd8" providerId="AD" clId="Web-{2AE3F29A-5A44-F002-3F58-35C15F23A8DA}" dt="2021-12-05T17:08:13.625" v="297" actId="20577"/>
          <ac:spMkLst>
            <pc:docMk/>
            <pc:sldMk cId="1565146456" sldId="289"/>
            <ac:spMk id="233" creationId="{00000000-0000-0000-0000-000000000000}"/>
          </ac:spMkLst>
        </pc:spChg>
        <pc:spChg chg="mod">
          <ac:chgData name="LIM Tze Hao" userId="S::tzehao.lim.2021@mqf.smu.edu.sg::49406fb3-b40f-4530-be4b-472f2cb20bd8" providerId="AD" clId="Web-{2AE3F29A-5A44-F002-3F58-35C15F23A8DA}" dt="2021-12-05T17:19:13.426" v="665" actId="14100"/>
          <ac:spMkLst>
            <pc:docMk/>
            <pc:sldMk cId="1565146456" sldId="289"/>
            <ac:spMk id="234" creationId="{00000000-0000-0000-0000-000000000000}"/>
          </ac:spMkLst>
        </pc:spChg>
        <pc:picChg chg="add mod">
          <ac:chgData name="LIM Tze Hao" userId="S::tzehao.lim.2021@mqf.smu.edu.sg::49406fb3-b40f-4530-be4b-472f2cb20bd8" providerId="AD" clId="Web-{2AE3F29A-5A44-F002-3F58-35C15F23A8DA}" dt="2021-12-05T17:19:25.286" v="668" actId="14100"/>
          <ac:picMkLst>
            <pc:docMk/>
            <pc:sldMk cId="1565146456" sldId="289"/>
            <ac:picMk id="2" creationId="{70A0166B-7654-4768-A8DD-775BC62D3422}"/>
          </ac:picMkLst>
        </pc:picChg>
      </pc:sldChg>
      <pc:sldChg chg="modSp new ord">
        <pc:chgData name="LIM Tze Hao" userId="S::tzehao.lim.2021@mqf.smu.edu.sg::49406fb3-b40f-4530-be4b-472f2cb20bd8" providerId="AD" clId="Web-{2AE3F29A-5A44-F002-3F58-35C15F23A8DA}" dt="2021-12-05T17:21:43.446" v="679"/>
        <pc:sldMkLst>
          <pc:docMk/>
          <pc:sldMk cId="686737935" sldId="294"/>
        </pc:sldMkLst>
        <pc:spChg chg="mod">
          <ac:chgData name="LIM Tze Hao" userId="S::tzehao.lim.2021@mqf.smu.edu.sg::49406fb3-b40f-4530-be4b-472f2cb20bd8" providerId="AD" clId="Web-{2AE3F29A-5A44-F002-3F58-35C15F23A8DA}" dt="2021-12-05T16:58:57.983" v="123" actId="20577"/>
          <ac:spMkLst>
            <pc:docMk/>
            <pc:sldMk cId="686737935" sldId="294"/>
            <ac:spMk id="2" creationId="{42BB88D5-149D-478C-AA79-77804D5E2B15}"/>
          </ac:spMkLst>
        </pc:spChg>
        <pc:spChg chg="mod">
          <ac:chgData name="LIM Tze Hao" userId="S::tzehao.lim.2021@mqf.smu.edu.sg::49406fb3-b40f-4530-be4b-472f2cb20bd8" providerId="AD" clId="Web-{2AE3F29A-5A44-F002-3F58-35C15F23A8DA}" dt="2021-12-05T17:07:05.170" v="261" actId="20577"/>
          <ac:spMkLst>
            <pc:docMk/>
            <pc:sldMk cId="686737935" sldId="294"/>
            <ac:spMk id="3" creationId="{263B8BD0-E705-4138-BD37-73F10CD55752}"/>
          </ac:spMkLst>
        </pc:spChg>
      </pc:sldChg>
      <pc:sldChg chg="modSp new ord">
        <pc:chgData name="LIM Tze Hao" userId="S::tzehao.lim.2021@mqf.smu.edu.sg::49406fb3-b40f-4530-be4b-472f2cb20bd8" providerId="AD" clId="Web-{2AE3F29A-5A44-F002-3F58-35C15F23A8DA}" dt="2021-12-05T17:21:43.446" v="678"/>
        <pc:sldMkLst>
          <pc:docMk/>
          <pc:sldMk cId="1694368290" sldId="295"/>
        </pc:sldMkLst>
        <pc:spChg chg="mod">
          <ac:chgData name="LIM Tze Hao" userId="S::tzehao.lim.2021@mqf.smu.edu.sg::49406fb3-b40f-4530-be4b-472f2cb20bd8" providerId="AD" clId="Web-{2AE3F29A-5A44-F002-3F58-35C15F23A8DA}" dt="2021-12-05T17:00:59.159" v="166" actId="20577"/>
          <ac:spMkLst>
            <pc:docMk/>
            <pc:sldMk cId="1694368290" sldId="295"/>
            <ac:spMk id="2" creationId="{F98B140F-A69E-450A-8732-F8E292E94609}"/>
          </ac:spMkLst>
        </pc:spChg>
        <pc:spChg chg="mod">
          <ac:chgData name="LIM Tze Hao" userId="S::tzehao.lim.2021@mqf.smu.edu.sg::49406fb3-b40f-4530-be4b-472f2cb20bd8" providerId="AD" clId="Web-{2AE3F29A-5A44-F002-3F58-35C15F23A8DA}" dt="2021-12-05T17:07:13.467" v="264" actId="20577"/>
          <ac:spMkLst>
            <pc:docMk/>
            <pc:sldMk cId="1694368290" sldId="295"/>
            <ac:spMk id="3" creationId="{86DBEB0A-1690-401A-BA17-EFE5EAE273F0}"/>
          </ac:spMkLst>
        </pc:spChg>
      </pc:sldChg>
      <pc:sldChg chg="new">
        <pc:chgData name="LIM Tze Hao" userId="S::tzehao.lim.2021@mqf.smu.edu.sg::49406fb3-b40f-4530-be4b-472f2cb20bd8" providerId="AD" clId="Web-{2AE3F29A-5A44-F002-3F58-35C15F23A8DA}" dt="2021-12-05T16:55:49.040" v="3"/>
        <pc:sldMkLst>
          <pc:docMk/>
          <pc:sldMk cId="1471311978" sldId="296"/>
        </pc:sldMkLst>
      </pc:sldChg>
      <pc:sldChg chg="new">
        <pc:chgData name="LIM Tze Hao" userId="S::tzehao.lim.2021@mqf.smu.edu.sg::49406fb3-b40f-4530-be4b-472f2cb20bd8" providerId="AD" clId="Web-{2AE3F29A-5A44-F002-3F58-35C15F23A8DA}" dt="2021-12-05T16:55:49.118" v="4"/>
        <pc:sldMkLst>
          <pc:docMk/>
          <pc:sldMk cId="2796807041" sldId="297"/>
        </pc:sldMkLst>
      </pc:sldChg>
      <pc:sldChg chg="modSp new ord">
        <pc:chgData name="LIM Tze Hao" userId="S::tzehao.lim.2021@mqf.smu.edu.sg::49406fb3-b40f-4530-be4b-472f2cb20bd8" providerId="AD" clId="Web-{2AE3F29A-5A44-F002-3F58-35C15F23A8DA}" dt="2021-12-05T17:21:20.274" v="674"/>
        <pc:sldMkLst>
          <pc:docMk/>
          <pc:sldMk cId="2898843107" sldId="299"/>
        </pc:sldMkLst>
        <pc:spChg chg="mod">
          <ac:chgData name="LIM Tze Hao" userId="S::tzehao.lim.2021@mqf.smu.edu.sg::49406fb3-b40f-4530-be4b-472f2cb20bd8" providerId="AD" clId="Web-{2AE3F29A-5A44-F002-3F58-35C15F23A8DA}" dt="2021-12-05T17:05:05.791" v="245" actId="20577"/>
          <ac:spMkLst>
            <pc:docMk/>
            <pc:sldMk cId="2898843107" sldId="299"/>
            <ac:spMk id="2" creationId="{8D362ADB-700C-413B-90BF-4C3307A24EC7}"/>
          </ac:spMkLst>
        </pc:spChg>
        <pc:spChg chg="mod">
          <ac:chgData name="LIM Tze Hao" userId="S::tzehao.lim.2021@mqf.smu.edu.sg::49406fb3-b40f-4530-be4b-472f2cb20bd8" providerId="AD" clId="Web-{2AE3F29A-5A44-F002-3F58-35C15F23A8DA}" dt="2021-12-05T17:06:50.716" v="250" actId="20577"/>
          <ac:spMkLst>
            <pc:docMk/>
            <pc:sldMk cId="2898843107" sldId="299"/>
            <ac:spMk id="3" creationId="{6BBE282C-89EE-4660-B56E-722006933B9D}"/>
          </ac:spMkLst>
        </pc:spChg>
      </pc:sldChg>
      <pc:sldChg chg="modSp new ord">
        <pc:chgData name="LIM Tze Hao" userId="S::tzehao.lim.2021@mqf.smu.edu.sg::49406fb3-b40f-4530-be4b-472f2cb20bd8" providerId="AD" clId="Web-{2AE3F29A-5A44-F002-3F58-35C15F23A8DA}" dt="2021-12-05T17:21:20.274" v="673"/>
        <pc:sldMkLst>
          <pc:docMk/>
          <pc:sldMk cId="283507660" sldId="300"/>
        </pc:sldMkLst>
        <pc:spChg chg="mod">
          <ac:chgData name="LIM Tze Hao" userId="S::tzehao.lim.2021@mqf.smu.edu.sg::49406fb3-b40f-4530-be4b-472f2cb20bd8" providerId="AD" clId="Web-{2AE3F29A-5A44-F002-3F58-35C15F23A8DA}" dt="2021-12-05T17:02:38.693" v="194" actId="20577"/>
          <ac:spMkLst>
            <pc:docMk/>
            <pc:sldMk cId="283507660" sldId="300"/>
            <ac:spMk id="2" creationId="{4DFDAD6F-B3A3-41A3-A576-00BF4DCB9172}"/>
          </ac:spMkLst>
        </pc:spChg>
        <pc:spChg chg="mod">
          <ac:chgData name="LIM Tze Hao" userId="S::tzehao.lim.2021@mqf.smu.edu.sg::49406fb3-b40f-4530-be4b-472f2cb20bd8" providerId="AD" clId="Web-{2AE3F29A-5A44-F002-3F58-35C15F23A8DA}" dt="2021-12-05T17:06:54.513" v="254" actId="20577"/>
          <ac:spMkLst>
            <pc:docMk/>
            <pc:sldMk cId="283507660" sldId="300"/>
            <ac:spMk id="3" creationId="{D5A09562-308A-4DED-98BE-E7E5298E2344}"/>
          </ac:spMkLst>
        </pc:spChg>
      </pc:sldChg>
      <pc:sldChg chg="modSp new ord">
        <pc:chgData name="LIM Tze Hao" userId="S::tzehao.lim.2021@mqf.smu.edu.sg::49406fb3-b40f-4530-be4b-472f2cb20bd8" providerId="AD" clId="Web-{2AE3F29A-5A44-F002-3F58-35C15F23A8DA}" dt="2021-12-05T17:21:43.446" v="680"/>
        <pc:sldMkLst>
          <pc:docMk/>
          <pc:sldMk cId="3134186718" sldId="301"/>
        </pc:sldMkLst>
        <pc:spChg chg="mod">
          <ac:chgData name="LIM Tze Hao" userId="S::tzehao.lim.2021@mqf.smu.edu.sg::49406fb3-b40f-4530-be4b-472f2cb20bd8" providerId="AD" clId="Web-{2AE3F29A-5A44-F002-3F58-35C15F23A8DA}" dt="2021-12-05T17:03:05.912" v="210" actId="20577"/>
          <ac:spMkLst>
            <pc:docMk/>
            <pc:sldMk cId="3134186718" sldId="301"/>
            <ac:spMk id="2" creationId="{5ED87442-35F5-4C37-A5F6-4EC1CB7C6094}"/>
          </ac:spMkLst>
        </pc:spChg>
        <pc:spChg chg="mod">
          <ac:chgData name="LIM Tze Hao" userId="S::tzehao.lim.2021@mqf.smu.edu.sg::49406fb3-b40f-4530-be4b-472f2cb20bd8" providerId="AD" clId="Web-{2AE3F29A-5A44-F002-3F58-35C15F23A8DA}" dt="2021-12-05T17:07:01.232" v="258" actId="20577"/>
          <ac:spMkLst>
            <pc:docMk/>
            <pc:sldMk cId="3134186718" sldId="301"/>
            <ac:spMk id="3" creationId="{C9D4BF69-C973-4A4C-BBC3-8B340D0CBDF6}"/>
          </ac:spMkLst>
        </pc:spChg>
      </pc:sldChg>
      <pc:sldChg chg="addSp modSp new ord">
        <pc:chgData name="LIM Tze Hao" userId="S::tzehao.lim.2021@mqf.smu.edu.sg::49406fb3-b40f-4530-be4b-472f2cb20bd8" providerId="AD" clId="Web-{2AE3F29A-5A44-F002-3F58-35C15F23A8DA}" dt="2021-12-05T17:29:26.710" v="786"/>
        <pc:sldMkLst>
          <pc:docMk/>
          <pc:sldMk cId="1982433368" sldId="302"/>
        </pc:sldMkLst>
        <pc:spChg chg="mod">
          <ac:chgData name="LIM Tze Hao" userId="S::tzehao.lim.2021@mqf.smu.edu.sg::49406fb3-b40f-4530-be4b-472f2cb20bd8" providerId="AD" clId="Web-{2AE3F29A-5A44-F002-3F58-35C15F23A8DA}" dt="2021-12-05T17:28:22.474" v="777" actId="20577"/>
          <ac:spMkLst>
            <pc:docMk/>
            <pc:sldMk cId="1982433368" sldId="302"/>
            <ac:spMk id="2" creationId="{C95DB111-5732-4607-BBCC-4F8BCD08A331}"/>
          </ac:spMkLst>
        </pc:spChg>
        <pc:picChg chg="add mod">
          <ac:chgData name="LIM Tze Hao" userId="S::tzehao.lim.2021@mqf.smu.edu.sg::49406fb3-b40f-4530-be4b-472f2cb20bd8" providerId="AD" clId="Web-{2AE3F29A-5A44-F002-3F58-35C15F23A8DA}" dt="2021-12-05T17:27:47.067" v="750" actId="1076"/>
          <ac:picMkLst>
            <pc:docMk/>
            <pc:sldMk cId="1982433368" sldId="302"/>
            <ac:picMk id="4" creationId="{F3CE36CD-22D3-4F1A-B777-4930DE5E3C1B}"/>
          </ac:picMkLst>
        </pc:picChg>
        <pc:picChg chg="add mod modCrop">
          <ac:chgData name="LIM Tze Hao" userId="S::tzehao.lim.2021@mqf.smu.edu.sg::49406fb3-b40f-4530-be4b-472f2cb20bd8" providerId="AD" clId="Web-{2AE3F29A-5A44-F002-3F58-35C15F23A8DA}" dt="2021-12-05T17:29:26.710" v="786"/>
          <ac:picMkLst>
            <pc:docMk/>
            <pc:sldMk cId="1982433368" sldId="302"/>
            <ac:picMk id="5" creationId="{80E8F694-9040-42D8-81BE-CE19F77AF40C}"/>
          </ac:picMkLst>
        </pc:picChg>
      </pc:sldChg>
      <pc:sldChg chg="modSp new ord">
        <pc:chgData name="LIM Tze Hao" userId="S::tzehao.lim.2021@mqf.smu.edu.sg::49406fb3-b40f-4530-be4b-472f2cb20bd8" providerId="AD" clId="Web-{2AE3F29A-5A44-F002-3F58-35C15F23A8DA}" dt="2021-12-05T17:24:05.122" v="745" actId="20577"/>
        <pc:sldMkLst>
          <pc:docMk/>
          <pc:sldMk cId="2960912351" sldId="303"/>
        </pc:sldMkLst>
        <pc:spChg chg="mod">
          <ac:chgData name="LIM Tze Hao" userId="S::tzehao.lim.2021@mqf.smu.edu.sg::49406fb3-b40f-4530-be4b-472f2cb20bd8" providerId="AD" clId="Web-{2AE3F29A-5A44-F002-3F58-35C15F23A8DA}" dt="2021-12-05T17:19:00.535" v="662" actId="20577"/>
          <ac:spMkLst>
            <pc:docMk/>
            <pc:sldMk cId="2960912351" sldId="303"/>
            <ac:spMk id="2" creationId="{437DF20C-7AC2-4786-B984-950DF6F5B092}"/>
          </ac:spMkLst>
        </pc:spChg>
        <pc:spChg chg="mod">
          <ac:chgData name="LIM Tze Hao" userId="S::tzehao.lim.2021@mqf.smu.edu.sg::49406fb3-b40f-4530-be4b-472f2cb20bd8" providerId="AD" clId="Web-{2AE3F29A-5A44-F002-3F58-35C15F23A8DA}" dt="2021-12-05T17:24:05.122" v="745" actId="20577"/>
          <ac:spMkLst>
            <pc:docMk/>
            <pc:sldMk cId="2960912351" sldId="303"/>
            <ac:spMk id="3" creationId="{DD141DFA-072A-4E45-9FFD-60C234BB6390}"/>
          </ac:spMkLst>
        </pc:spChg>
      </pc:sldChg>
      <pc:sldChg chg="modSp new ord">
        <pc:chgData name="LIM Tze Hao" userId="S::tzehao.lim.2021@mqf.smu.edu.sg::49406fb3-b40f-4530-be4b-472f2cb20bd8" providerId="AD" clId="Web-{2AE3F29A-5A44-F002-3F58-35C15F23A8DA}" dt="2021-12-05T17:23:58.356" v="744" actId="20577"/>
        <pc:sldMkLst>
          <pc:docMk/>
          <pc:sldMk cId="2496591638" sldId="304"/>
        </pc:sldMkLst>
        <pc:spChg chg="mod">
          <ac:chgData name="LIM Tze Hao" userId="S::tzehao.lim.2021@mqf.smu.edu.sg::49406fb3-b40f-4530-be4b-472f2cb20bd8" providerId="AD" clId="Web-{2AE3F29A-5A44-F002-3F58-35C15F23A8DA}" dt="2021-12-05T17:23:58.356" v="744" actId="20577"/>
          <ac:spMkLst>
            <pc:docMk/>
            <pc:sldMk cId="2496591638" sldId="304"/>
            <ac:spMk id="2" creationId="{08168965-C26D-4FC5-B005-9A44966B266C}"/>
          </ac:spMkLst>
        </pc:spChg>
        <pc:spChg chg="mod">
          <ac:chgData name="LIM Tze Hao" userId="S::tzehao.lim.2021@mqf.smu.edu.sg::49406fb3-b40f-4530-be4b-472f2cb20bd8" providerId="AD" clId="Web-{2AE3F29A-5A44-F002-3F58-35C15F23A8DA}" dt="2021-12-05T17:23:16.543" v="728" actId="20577"/>
          <ac:spMkLst>
            <pc:docMk/>
            <pc:sldMk cId="2496591638" sldId="304"/>
            <ac:spMk id="3" creationId="{BB466D28-D972-4FE8-99F6-5D411ED646B4}"/>
          </ac:spMkLst>
        </pc:spChg>
      </pc:sldChg>
      <pc:sldChg chg="addSp modSp new ord">
        <pc:chgData name="LIM Tze Hao" userId="S::tzehao.lim.2021@mqf.smu.edu.sg::49406fb3-b40f-4530-be4b-472f2cb20bd8" providerId="AD" clId="Web-{2AE3F29A-5A44-F002-3F58-35C15F23A8DA}" dt="2021-12-05T17:29:04.772" v="783" actId="1076"/>
        <pc:sldMkLst>
          <pc:docMk/>
          <pc:sldMk cId="2943837103" sldId="305"/>
        </pc:sldMkLst>
        <pc:picChg chg="add mod">
          <ac:chgData name="LIM Tze Hao" userId="S::tzehao.lim.2021@mqf.smu.edu.sg::49406fb3-b40f-4530-be4b-472f2cb20bd8" providerId="AD" clId="Web-{2AE3F29A-5A44-F002-3F58-35C15F23A8DA}" dt="2021-12-05T17:28:50.897" v="781" actId="1076"/>
          <ac:picMkLst>
            <pc:docMk/>
            <pc:sldMk cId="2943837103" sldId="305"/>
            <ac:picMk id="4" creationId="{1DC63D49-66AC-489D-8A9D-B77AC2DB23C4}"/>
          </ac:picMkLst>
        </pc:picChg>
        <pc:picChg chg="add mod">
          <ac:chgData name="LIM Tze Hao" userId="S::tzehao.lim.2021@mqf.smu.edu.sg::49406fb3-b40f-4530-be4b-472f2cb20bd8" providerId="AD" clId="Web-{2AE3F29A-5A44-F002-3F58-35C15F23A8DA}" dt="2021-12-05T17:29:04.772" v="783" actId="1076"/>
          <ac:picMkLst>
            <pc:docMk/>
            <pc:sldMk cId="2943837103" sldId="305"/>
            <ac:picMk id="5" creationId="{C510218C-7948-4ECC-A79E-9556A2ABB96B}"/>
          </ac:picMkLst>
        </pc:picChg>
      </pc:sldChg>
    </pc:docChg>
  </pc:docChgLst>
  <pc:docChgLst>
    <pc:chgData name="Dickson TAN Dick Sen" userId="S::dickson.tan.2021@mqf.smu.edu.sg::b9d83e0f-9601-4526-af98-0d35535428a6" providerId="AD" clId="Web-{978686DB-164D-22F7-2699-72BBC3EA9D1E}"/>
    <pc:docChg chg="delSld modSld">
      <pc:chgData name="Dickson TAN Dick Sen" userId="S::dickson.tan.2021@mqf.smu.edu.sg::b9d83e0f-9601-4526-af98-0d35535428a6" providerId="AD" clId="Web-{978686DB-164D-22F7-2699-72BBC3EA9D1E}" dt="2021-12-06T10:21:44.889" v="321"/>
      <pc:docMkLst>
        <pc:docMk/>
      </pc:docMkLst>
      <pc:sldChg chg="modSp">
        <pc:chgData name="Dickson TAN Dick Sen" userId="S::dickson.tan.2021@mqf.smu.edu.sg::b9d83e0f-9601-4526-af98-0d35535428a6" providerId="AD" clId="Web-{978686DB-164D-22F7-2699-72BBC3EA9D1E}" dt="2021-12-06T03:59:03.665" v="0" actId="1076"/>
        <pc:sldMkLst>
          <pc:docMk/>
          <pc:sldMk cId="3471253803" sldId="285"/>
        </pc:sldMkLst>
        <pc:spChg chg="mod">
          <ac:chgData name="Dickson TAN Dick Sen" userId="S::dickson.tan.2021@mqf.smu.edu.sg::b9d83e0f-9601-4526-af98-0d35535428a6" providerId="AD" clId="Web-{978686DB-164D-22F7-2699-72BBC3EA9D1E}" dt="2021-12-06T03:59:03.665" v="0" actId="1076"/>
          <ac:spMkLst>
            <pc:docMk/>
            <pc:sldMk cId="3471253803" sldId="285"/>
            <ac:spMk id="6" creationId="{53B6EA31-9A09-1649-8D41-AC3CA4A5F6D3}"/>
          </ac:spMkLst>
        </pc:spChg>
      </pc:sldChg>
      <pc:sldChg chg="modSp">
        <pc:chgData name="Dickson TAN Dick Sen" userId="S::dickson.tan.2021@mqf.smu.edu.sg::b9d83e0f-9601-4526-af98-0d35535428a6" providerId="AD" clId="Web-{978686DB-164D-22F7-2699-72BBC3EA9D1E}" dt="2021-12-06T10:08:11.880" v="285" actId="20577"/>
        <pc:sldMkLst>
          <pc:docMk/>
          <pc:sldMk cId="4034063690" sldId="287"/>
        </pc:sldMkLst>
        <pc:spChg chg="mod">
          <ac:chgData name="Dickson TAN Dick Sen" userId="S::dickson.tan.2021@mqf.smu.edu.sg::b9d83e0f-9601-4526-af98-0d35535428a6" providerId="AD" clId="Web-{978686DB-164D-22F7-2699-72BBC3EA9D1E}" dt="2021-12-06T10:08:11.880" v="285" actId="20577"/>
          <ac:spMkLst>
            <pc:docMk/>
            <pc:sldMk cId="4034063690" sldId="287"/>
            <ac:spMk id="234" creationId="{00000000-0000-0000-0000-000000000000}"/>
          </ac:spMkLst>
        </pc:spChg>
        <pc:picChg chg="mod">
          <ac:chgData name="Dickson TAN Dick Sen" userId="S::dickson.tan.2021@mqf.smu.edu.sg::b9d83e0f-9601-4526-af98-0d35535428a6" providerId="AD" clId="Web-{978686DB-164D-22F7-2699-72BBC3EA9D1E}" dt="2021-12-06T08:42:13.323" v="152" actId="1076"/>
          <ac:picMkLst>
            <pc:docMk/>
            <pc:sldMk cId="4034063690" sldId="287"/>
            <ac:picMk id="2" creationId="{E83AB13D-CBB6-425C-80D5-49A8E9CFE333}"/>
          </ac:picMkLst>
        </pc:picChg>
      </pc:sldChg>
      <pc:sldChg chg="modSp">
        <pc:chgData name="Dickson TAN Dick Sen" userId="S::dickson.tan.2021@mqf.smu.edu.sg::b9d83e0f-9601-4526-af98-0d35535428a6" providerId="AD" clId="Web-{978686DB-164D-22F7-2699-72BBC3EA9D1E}" dt="2021-12-06T10:08:32.131" v="287" actId="20577"/>
        <pc:sldMkLst>
          <pc:docMk/>
          <pc:sldMk cId="1565146456" sldId="289"/>
        </pc:sldMkLst>
        <pc:spChg chg="mod">
          <ac:chgData name="Dickson TAN Dick Sen" userId="S::dickson.tan.2021@mqf.smu.edu.sg::b9d83e0f-9601-4526-af98-0d35535428a6" providerId="AD" clId="Web-{978686DB-164D-22F7-2699-72BBC3EA9D1E}" dt="2021-12-06T10:08:32.131" v="287" actId="20577"/>
          <ac:spMkLst>
            <pc:docMk/>
            <pc:sldMk cId="1565146456" sldId="289"/>
            <ac:spMk id="234" creationId="{00000000-0000-0000-0000-000000000000}"/>
          </ac:spMkLst>
        </pc:spChg>
        <pc:picChg chg="mod">
          <ac:chgData name="Dickson TAN Dick Sen" userId="S::dickson.tan.2021@mqf.smu.edu.sg::b9d83e0f-9601-4526-af98-0d35535428a6" providerId="AD" clId="Web-{978686DB-164D-22F7-2699-72BBC3EA9D1E}" dt="2021-12-06T08:44:25.392" v="184" actId="1076"/>
          <ac:picMkLst>
            <pc:docMk/>
            <pc:sldMk cId="1565146456" sldId="289"/>
            <ac:picMk id="2" creationId="{70A0166B-7654-4768-A8DD-775BC62D3422}"/>
          </ac:picMkLst>
        </pc:picChg>
      </pc:sldChg>
      <pc:sldChg chg="modNotes">
        <pc:chgData name="Dickson TAN Dick Sen" userId="S::dickson.tan.2021@mqf.smu.edu.sg::b9d83e0f-9601-4526-af98-0d35535428a6" providerId="AD" clId="Web-{978686DB-164D-22F7-2699-72BBC3EA9D1E}" dt="2021-12-06T10:20:54.465" v="316"/>
        <pc:sldMkLst>
          <pc:docMk/>
          <pc:sldMk cId="2026274877" sldId="290"/>
        </pc:sldMkLst>
      </pc:sldChg>
      <pc:sldChg chg="modNotes">
        <pc:chgData name="Dickson TAN Dick Sen" userId="S::dickson.tan.2021@mqf.smu.edu.sg::b9d83e0f-9601-4526-af98-0d35535428a6" providerId="AD" clId="Web-{978686DB-164D-22F7-2699-72BBC3EA9D1E}" dt="2021-12-06T10:21:14.231" v="318"/>
        <pc:sldMkLst>
          <pc:docMk/>
          <pc:sldMk cId="669865740" sldId="292"/>
        </pc:sldMkLst>
      </pc:sldChg>
      <pc:sldChg chg="modNotes">
        <pc:chgData name="Dickson TAN Dick Sen" userId="S::dickson.tan.2021@mqf.smu.edu.sg::b9d83e0f-9601-4526-af98-0d35535428a6" providerId="AD" clId="Web-{978686DB-164D-22F7-2699-72BBC3EA9D1E}" dt="2021-12-06T10:21:32.685" v="320"/>
        <pc:sldMkLst>
          <pc:docMk/>
          <pc:sldMk cId="485237695" sldId="293"/>
        </pc:sldMkLst>
      </pc:sldChg>
      <pc:sldChg chg="modNotes">
        <pc:chgData name="Dickson TAN Dick Sen" userId="S::dickson.tan.2021@mqf.smu.edu.sg::b9d83e0f-9601-4526-af98-0d35535428a6" providerId="AD" clId="Web-{978686DB-164D-22F7-2699-72BBC3EA9D1E}" dt="2021-12-06T10:18:52.318" v="306"/>
        <pc:sldMkLst>
          <pc:docMk/>
          <pc:sldMk cId="1471311978" sldId="296"/>
        </pc:sldMkLst>
      </pc:sldChg>
      <pc:sldChg chg="modNotes">
        <pc:chgData name="Dickson TAN Dick Sen" userId="S::dickson.tan.2021@mqf.smu.edu.sg::b9d83e0f-9601-4526-af98-0d35535428a6" providerId="AD" clId="Web-{978686DB-164D-22F7-2699-72BBC3EA9D1E}" dt="2021-12-06T10:19:53.946" v="309"/>
        <pc:sldMkLst>
          <pc:docMk/>
          <pc:sldMk cId="2796807041" sldId="297"/>
        </pc:sldMkLst>
      </pc:sldChg>
      <pc:sldChg chg="modNotes">
        <pc:chgData name="Dickson TAN Dick Sen" userId="S::dickson.tan.2021@mqf.smu.edu.sg::b9d83e0f-9601-4526-af98-0d35535428a6" providerId="AD" clId="Web-{978686DB-164D-22F7-2699-72BBC3EA9D1E}" dt="2021-12-06T10:21:44.889" v="321"/>
        <pc:sldMkLst>
          <pc:docMk/>
          <pc:sldMk cId="2940264553" sldId="298"/>
        </pc:sldMkLst>
      </pc:sldChg>
      <pc:sldChg chg="modSp modNotes">
        <pc:chgData name="Dickson TAN Dick Sen" userId="S::dickson.tan.2021@mqf.smu.edu.sg::b9d83e0f-9601-4526-af98-0d35535428a6" providerId="AD" clId="Web-{978686DB-164D-22F7-2699-72BBC3EA9D1E}" dt="2021-12-06T10:19:43.945" v="308"/>
        <pc:sldMkLst>
          <pc:docMk/>
          <pc:sldMk cId="2325708482" sldId="306"/>
        </pc:sldMkLst>
        <pc:spChg chg="mod">
          <ac:chgData name="Dickson TAN Dick Sen" userId="S::dickson.tan.2021@mqf.smu.edu.sg::b9d83e0f-9601-4526-af98-0d35535428a6" providerId="AD" clId="Web-{978686DB-164D-22F7-2699-72BBC3EA9D1E}" dt="2021-12-06T04:16:12.919" v="3" actId="20577"/>
          <ac:spMkLst>
            <pc:docMk/>
            <pc:sldMk cId="2325708482" sldId="306"/>
            <ac:spMk id="2" creationId="{D3648B8E-D2B4-497F-AD9A-58DB04E19EB4}"/>
          </ac:spMkLst>
        </pc:spChg>
      </pc:sldChg>
      <pc:sldChg chg="modNotes">
        <pc:chgData name="Dickson TAN Dick Sen" userId="S::dickson.tan.2021@mqf.smu.edu.sg::b9d83e0f-9601-4526-af98-0d35535428a6" providerId="AD" clId="Web-{978686DB-164D-22F7-2699-72BBC3EA9D1E}" dt="2021-12-06T10:20:15.385" v="312"/>
        <pc:sldMkLst>
          <pc:docMk/>
          <pc:sldMk cId="2613207437" sldId="307"/>
        </pc:sldMkLst>
      </pc:sldChg>
      <pc:sldChg chg="modNotes">
        <pc:chgData name="Dickson TAN Dick Sen" userId="S::dickson.tan.2021@mqf.smu.edu.sg::b9d83e0f-9601-4526-af98-0d35535428a6" providerId="AD" clId="Web-{978686DB-164D-22F7-2699-72BBC3EA9D1E}" dt="2021-12-06T10:20:23.432" v="313"/>
        <pc:sldMkLst>
          <pc:docMk/>
          <pc:sldMk cId="3800209122" sldId="308"/>
        </pc:sldMkLst>
      </pc:sldChg>
      <pc:sldChg chg="modNotes">
        <pc:chgData name="Dickson TAN Dick Sen" userId="S::dickson.tan.2021@mqf.smu.edu.sg::b9d83e0f-9601-4526-af98-0d35535428a6" providerId="AD" clId="Web-{978686DB-164D-22F7-2699-72BBC3EA9D1E}" dt="2021-12-06T05:31:53.710" v="47"/>
        <pc:sldMkLst>
          <pc:docMk/>
          <pc:sldMk cId="3269402279" sldId="311"/>
        </pc:sldMkLst>
      </pc:sldChg>
      <pc:sldChg chg="modNotes">
        <pc:chgData name="Dickson TAN Dick Sen" userId="S::dickson.tan.2021@mqf.smu.edu.sg::b9d83e0f-9601-4526-af98-0d35535428a6" providerId="AD" clId="Web-{978686DB-164D-22F7-2699-72BBC3EA9D1E}" dt="2021-12-06T10:20:34.839" v="314"/>
        <pc:sldMkLst>
          <pc:docMk/>
          <pc:sldMk cId="514020357" sldId="313"/>
        </pc:sldMkLst>
      </pc:sldChg>
      <pc:sldChg chg="modNotes">
        <pc:chgData name="Dickson TAN Dick Sen" userId="S::dickson.tan.2021@mqf.smu.edu.sg::b9d83e0f-9601-4526-af98-0d35535428a6" providerId="AD" clId="Web-{978686DB-164D-22F7-2699-72BBC3EA9D1E}" dt="2021-12-06T10:20:45.605" v="315"/>
        <pc:sldMkLst>
          <pc:docMk/>
          <pc:sldMk cId="1834261090" sldId="314"/>
        </pc:sldMkLst>
      </pc:sldChg>
      <pc:sldChg chg="modSp">
        <pc:chgData name="Dickson TAN Dick Sen" userId="S::dickson.tan.2021@mqf.smu.edu.sg::b9d83e0f-9601-4526-af98-0d35535428a6" providerId="AD" clId="Web-{978686DB-164D-22F7-2699-72BBC3EA9D1E}" dt="2021-12-06T10:10:05.010" v="291" actId="20577"/>
        <pc:sldMkLst>
          <pc:docMk/>
          <pc:sldMk cId="273808336" sldId="316"/>
        </pc:sldMkLst>
        <pc:spChg chg="mod">
          <ac:chgData name="Dickson TAN Dick Sen" userId="S::dickson.tan.2021@mqf.smu.edu.sg::b9d83e0f-9601-4526-af98-0d35535428a6" providerId="AD" clId="Web-{978686DB-164D-22F7-2699-72BBC3EA9D1E}" dt="2021-12-06T10:05:55.716" v="261" actId="20577"/>
          <ac:spMkLst>
            <pc:docMk/>
            <pc:sldMk cId="273808336" sldId="316"/>
            <ac:spMk id="2" creationId="{035ED8EE-612C-409E-89B1-F8BD7C9623EC}"/>
          </ac:spMkLst>
        </pc:spChg>
        <pc:spChg chg="mod">
          <ac:chgData name="Dickson TAN Dick Sen" userId="S::dickson.tan.2021@mqf.smu.edu.sg::b9d83e0f-9601-4526-af98-0d35535428a6" providerId="AD" clId="Web-{978686DB-164D-22F7-2699-72BBC3EA9D1E}" dt="2021-12-06T10:10:05.010" v="291" actId="20577"/>
          <ac:spMkLst>
            <pc:docMk/>
            <pc:sldMk cId="273808336" sldId="316"/>
            <ac:spMk id="3" creationId="{0CD7BBAB-88B5-4529-9BD4-DCB235F3F3CD}"/>
          </ac:spMkLst>
        </pc:spChg>
        <pc:picChg chg="mod">
          <ac:chgData name="Dickson TAN Dick Sen" userId="S::dickson.tan.2021@mqf.smu.edu.sg::b9d83e0f-9601-4526-af98-0d35535428a6" providerId="AD" clId="Web-{978686DB-164D-22F7-2699-72BBC3EA9D1E}" dt="2021-12-06T08:50:11.863" v="197" actId="1076"/>
          <ac:picMkLst>
            <pc:docMk/>
            <pc:sldMk cId="273808336" sldId="316"/>
            <ac:picMk id="5" creationId="{D4C4CA92-5E32-4501-B41D-CEC6C73BF13A}"/>
          </ac:picMkLst>
        </pc:picChg>
      </pc:sldChg>
      <pc:sldChg chg="modSp">
        <pc:chgData name="Dickson TAN Dick Sen" userId="S::dickson.tan.2021@mqf.smu.edu.sg::b9d83e0f-9601-4526-af98-0d35535428a6" providerId="AD" clId="Web-{978686DB-164D-22F7-2699-72BBC3EA9D1E}" dt="2021-12-06T10:10:52.700" v="297" actId="14100"/>
        <pc:sldMkLst>
          <pc:docMk/>
          <pc:sldMk cId="1501724123" sldId="317"/>
        </pc:sldMkLst>
        <pc:spChg chg="mod">
          <ac:chgData name="Dickson TAN Dick Sen" userId="S::dickson.tan.2021@mqf.smu.edu.sg::b9d83e0f-9601-4526-af98-0d35535428a6" providerId="AD" clId="Web-{978686DB-164D-22F7-2699-72BBC3EA9D1E}" dt="2021-12-06T10:10:52.700" v="297" actId="14100"/>
          <ac:spMkLst>
            <pc:docMk/>
            <pc:sldMk cId="1501724123" sldId="317"/>
            <ac:spMk id="2" creationId="{DBC65AFA-D7F4-43AE-BF10-1DE68D167262}"/>
          </ac:spMkLst>
        </pc:spChg>
        <pc:spChg chg="mod">
          <ac:chgData name="Dickson TAN Dick Sen" userId="S::dickson.tan.2021@mqf.smu.edu.sg::b9d83e0f-9601-4526-af98-0d35535428a6" providerId="AD" clId="Web-{978686DB-164D-22F7-2699-72BBC3EA9D1E}" dt="2021-12-06T10:10:24.683" v="294" actId="14100"/>
          <ac:spMkLst>
            <pc:docMk/>
            <pc:sldMk cId="1501724123" sldId="317"/>
            <ac:spMk id="3" creationId="{6DF6C28C-F19F-4884-A2C8-A02159B4AF98}"/>
          </ac:spMkLst>
        </pc:spChg>
        <pc:picChg chg="mod">
          <ac:chgData name="Dickson TAN Dick Sen" userId="S::dickson.tan.2021@mqf.smu.edu.sg::b9d83e0f-9601-4526-af98-0d35535428a6" providerId="AD" clId="Web-{978686DB-164D-22F7-2699-72BBC3EA9D1E}" dt="2021-12-06T08:52:17.853" v="217" actId="14100"/>
          <ac:picMkLst>
            <pc:docMk/>
            <pc:sldMk cId="1501724123" sldId="317"/>
            <ac:picMk id="5" creationId="{20842412-6EF1-4F04-BAF6-D31ED99B24B0}"/>
          </ac:picMkLst>
        </pc:picChg>
      </pc:sldChg>
      <pc:sldChg chg="del">
        <pc:chgData name="Dickson TAN Dick Sen" userId="S::dickson.tan.2021@mqf.smu.edu.sg::b9d83e0f-9601-4526-af98-0d35535428a6" providerId="AD" clId="Web-{978686DB-164D-22F7-2699-72BBC3EA9D1E}" dt="2021-12-06T08:43:57.547" v="179"/>
        <pc:sldMkLst>
          <pc:docMk/>
          <pc:sldMk cId="3772675039" sldId="318"/>
        </pc:sldMkLst>
      </pc:sldChg>
      <pc:sldChg chg="del">
        <pc:chgData name="Dickson TAN Dick Sen" userId="S::dickson.tan.2021@mqf.smu.edu.sg::b9d83e0f-9601-4526-af98-0d35535428a6" providerId="AD" clId="Web-{978686DB-164D-22F7-2699-72BBC3EA9D1E}" dt="2021-12-06T08:47:16.885" v="194"/>
        <pc:sldMkLst>
          <pc:docMk/>
          <pc:sldMk cId="628096202" sldId="319"/>
        </pc:sldMkLst>
      </pc:sldChg>
      <pc:sldChg chg="del">
        <pc:chgData name="Dickson TAN Dick Sen" userId="S::dickson.tan.2021@mqf.smu.edu.sg::b9d83e0f-9601-4526-af98-0d35535428a6" providerId="AD" clId="Web-{978686DB-164D-22F7-2699-72BBC3EA9D1E}" dt="2021-12-06T08:49:17.344" v="195"/>
        <pc:sldMkLst>
          <pc:docMk/>
          <pc:sldMk cId="3110801257" sldId="320"/>
        </pc:sldMkLst>
      </pc:sldChg>
      <pc:sldChg chg="del">
        <pc:chgData name="Dickson TAN Dick Sen" userId="S::dickson.tan.2021@mqf.smu.edu.sg::b9d83e0f-9601-4526-af98-0d35535428a6" providerId="AD" clId="Web-{978686DB-164D-22F7-2699-72BBC3EA9D1E}" dt="2021-12-06T08:54:05.765" v="225"/>
        <pc:sldMkLst>
          <pc:docMk/>
          <pc:sldMk cId="2777287599" sldId="321"/>
        </pc:sldMkLst>
      </pc:sldChg>
    </pc:docChg>
  </pc:docChgLst>
  <pc:docChgLst>
    <pc:chgData name="Peter Karuprasanth CHETTIAR" userId="S::pkchettiar.2021@mqf.smu.edu.sg::e65c28fb-cad8-4431-958e-03894a72a9af" providerId="AD" clId="Web-{06B8A04D-BDF5-436B-F4B7-1EA764B879FF}"/>
    <pc:docChg chg="modSld">
      <pc:chgData name="Peter Karuprasanth CHETTIAR" userId="S::pkchettiar.2021@mqf.smu.edu.sg::e65c28fb-cad8-4431-958e-03894a72a9af" providerId="AD" clId="Web-{06B8A04D-BDF5-436B-F4B7-1EA764B879FF}" dt="2021-12-05T09:35:07.937" v="2" actId="20577"/>
      <pc:docMkLst>
        <pc:docMk/>
      </pc:docMkLst>
      <pc:sldChg chg="modSp">
        <pc:chgData name="Peter Karuprasanth CHETTIAR" userId="S::pkchettiar.2021@mqf.smu.edu.sg::e65c28fb-cad8-4431-958e-03894a72a9af" providerId="AD" clId="Web-{06B8A04D-BDF5-436B-F4B7-1EA764B879FF}" dt="2021-12-05T09:35:07.937" v="2" actId="20577"/>
        <pc:sldMkLst>
          <pc:docMk/>
          <pc:sldMk cId="3471253803" sldId="285"/>
        </pc:sldMkLst>
        <pc:spChg chg="mod">
          <ac:chgData name="Peter Karuprasanth CHETTIAR" userId="S::pkchettiar.2021@mqf.smu.edu.sg::e65c28fb-cad8-4431-958e-03894a72a9af" providerId="AD" clId="Web-{06B8A04D-BDF5-436B-F4B7-1EA764B879FF}" dt="2021-12-05T09:35:07.937" v="2" actId="20577"/>
          <ac:spMkLst>
            <pc:docMk/>
            <pc:sldMk cId="3471253803" sldId="285"/>
            <ac:spMk id="6" creationId="{53B6EA31-9A09-1649-8D41-AC3CA4A5F6D3}"/>
          </ac:spMkLst>
        </pc:spChg>
      </pc:sldChg>
    </pc:docChg>
  </pc:docChgLst>
  <pc:docChgLst>
    <pc:chgData name="LIM Wei Qi" userId="S::weiqi.lim.2021@mqf.smu.edu.sg::56e2a147-e706-4a7d-a101-260380ca32e3" providerId="AD" clId="Web-{C4A6A54E-92AF-01CF-FECF-EF92AA3D317B}"/>
    <pc:docChg chg="modSld">
      <pc:chgData name="LIM Wei Qi" userId="S::weiqi.lim.2021@mqf.smu.edu.sg::56e2a147-e706-4a7d-a101-260380ca32e3" providerId="AD" clId="Web-{C4A6A54E-92AF-01CF-FECF-EF92AA3D317B}" dt="2021-12-06T09:56:36.642" v="4" actId="20577"/>
      <pc:docMkLst>
        <pc:docMk/>
      </pc:docMkLst>
      <pc:sldChg chg="modSp">
        <pc:chgData name="LIM Wei Qi" userId="S::weiqi.lim.2021@mqf.smu.edu.sg::56e2a147-e706-4a7d-a101-260380ca32e3" providerId="AD" clId="Web-{C4A6A54E-92AF-01CF-FECF-EF92AA3D317B}" dt="2021-12-06T09:51:20.666" v="3" actId="20577"/>
        <pc:sldMkLst>
          <pc:docMk/>
          <pc:sldMk cId="1694368290" sldId="295"/>
        </pc:sldMkLst>
        <pc:spChg chg="mod">
          <ac:chgData name="LIM Wei Qi" userId="S::weiqi.lim.2021@mqf.smu.edu.sg::56e2a147-e706-4a7d-a101-260380ca32e3" providerId="AD" clId="Web-{C4A6A54E-92AF-01CF-FECF-EF92AA3D317B}" dt="2021-12-06T09:51:20.666" v="3" actId="20577"/>
          <ac:spMkLst>
            <pc:docMk/>
            <pc:sldMk cId="1694368290" sldId="295"/>
            <ac:spMk id="2" creationId="{F98B140F-A69E-450A-8732-F8E292E94609}"/>
          </ac:spMkLst>
        </pc:spChg>
      </pc:sldChg>
      <pc:sldChg chg="modSp">
        <pc:chgData name="LIM Wei Qi" userId="S::weiqi.lim.2021@mqf.smu.edu.sg::56e2a147-e706-4a7d-a101-260380ca32e3" providerId="AD" clId="Web-{C4A6A54E-92AF-01CF-FECF-EF92AA3D317B}" dt="2021-12-06T09:51:10.275" v="1" actId="20577"/>
        <pc:sldMkLst>
          <pc:docMk/>
          <pc:sldMk cId="2898843107" sldId="299"/>
        </pc:sldMkLst>
        <pc:spChg chg="mod">
          <ac:chgData name="LIM Wei Qi" userId="S::weiqi.lim.2021@mqf.smu.edu.sg::56e2a147-e706-4a7d-a101-260380ca32e3" providerId="AD" clId="Web-{C4A6A54E-92AF-01CF-FECF-EF92AA3D317B}" dt="2021-12-06T09:51:10.275" v="1" actId="20577"/>
          <ac:spMkLst>
            <pc:docMk/>
            <pc:sldMk cId="2898843107" sldId="299"/>
            <ac:spMk id="2" creationId="{8D362ADB-700C-413B-90BF-4C3307A24EC7}"/>
          </ac:spMkLst>
        </pc:spChg>
      </pc:sldChg>
      <pc:sldChg chg="modSp">
        <pc:chgData name="LIM Wei Qi" userId="S::weiqi.lim.2021@mqf.smu.edu.sg::56e2a147-e706-4a7d-a101-260380ca32e3" providerId="AD" clId="Web-{C4A6A54E-92AF-01CF-FECF-EF92AA3D317B}" dt="2021-12-06T09:56:36.642" v="4" actId="20577"/>
        <pc:sldMkLst>
          <pc:docMk/>
          <pc:sldMk cId="514020357" sldId="313"/>
        </pc:sldMkLst>
        <pc:spChg chg="mod">
          <ac:chgData name="LIM Wei Qi" userId="S::weiqi.lim.2021@mqf.smu.edu.sg::56e2a147-e706-4a7d-a101-260380ca32e3" providerId="AD" clId="Web-{C4A6A54E-92AF-01CF-FECF-EF92AA3D317B}" dt="2021-12-06T09:56:36.642" v="4" actId="20577"/>
          <ac:spMkLst>
            <pc:docMk/>
            <pc:sldMk cId="514020357" sldId="313"/>
            <ac:spMk id="2" creationId="{F8838E5E-EB86-49C1-81AA-8086C3801D43}"/>
          </ac:spMkLst>
        </pc:spChg>
      </pc:sldChg>
    </pc:docChg>
  </pc:docChgLst>
  <pc:docChgLst>
    <pc:chgData name="LEE Qianxin" userId="S::qianxin.lee.2021@mqf.smu.edu.sg::ba5c3d02-0d24-40e1-9f98-3d6621d896d5" providerId="AD" clId="Web-{7A0AF5BB-42D5-0549-4334-D359E399D99C}"/>
    <pc:docChg chg="addSld modSld sldOrd">
      <pc:chgData name="LEE Qianxin" userId="S::qianxin.lee.2021@mqf.smu.edu.sg::ba5c3d02-0d24-40e1-9f98-3d6621d896d5" providerId="AD" clId="Web-{7A0AF5BB-42D5-0549-4334-D359E399D99C}" dt="2021-12-05T10:27:21.376" v="16" actId="20577"/>
      <pc:docMkLst>
        <pc:docMk/>
      </pc:docMkLst>
      <pc:sldChg chg="modSp new ord">
        <pc:chgData name="LEE Qianxin" userId="S::qianxin.lee.2021@mqf.smu.edu.sg::ba5c3d02-0d24-40e1-9f98-3d6621d896d5" providerId="AD" clId="Web-{7A0AF5BB-42D5-0549-4334-D359E399D99C}" dt="2021-12-05T10:27:21.376" v="16" actId="20577"/>
        <pc:sldMkLst>
          <pc:docMk/>
          <pc:sldMk cId="2026274877" sldId="290"/>
        </pc:sldMkLst>
        <pc:spChg chg="mod">
          <ac:chgData name="LEE Qianxin" userId="S::qianxin.lee.2021@mqf.smu.edu.sg::ba5c3d02-0d24-40e1-9f98-3d6621d896d5" providerId="AD" clId="Web-{7A0AF5BB-42D5-0549-4334-D359E399D99C}" dt="2021-12-05T10:27:21.376" v="16" actId="20577"/>
          <ac:spMkLst>
            <pc:docMk/>
            <pc:sldMk cId="2026274877" sldId="290"/>
            <ac:spMk id="2" creationId="{C4134F2C-5BC8-41F5-A9F9-F69B877FF472}"/>
          </ac:spMkLst>
        </pc:spChg>
        <pc:spChg chg="mod">
          <ac:chgData name="LEE Qianxin" userId="S::qianxin.lee.2021@mqf.smu.edu.sg::ba5c3d02-0d24-40e1-9f98-3d6621d896d5" providerId="AD" clId="Web-{7A0AF5BB-42D5-0549-4334-D359E399D99C}" dt="2021-12-05T10:26:18.749" v="13" actId="20577"/>
          <ac:spMkLst>
            <pc:docMk/>
            <pc:sldMk cId="2026274877" sldId="290"/>
            <ac:spMk id="3" creationId="{DB0C77DF-524E-47B6-B9A5-595D3AB790EB}"/>
          </ac:spMkLst>
        </pc:spChg>
      </pc:sldChg>
    </pc:docChg>
  </pc:docChgLst>
  <pc:docChgLst>
    <pc:chgData name="WONG Yong Wen" userId="S::ywwong.2021@mqf.smu.edu.sg::4001ab58-2b46-4b93-a168-5dd88ef6767d" providerId="AD" clId="Web-{6C8472AB-C83A-9A1B-661D-7B2DF3CAF5B9}"/>
    <pc:docChg chg="modSld">
      <pc:chgData name="WONG Yong Wen" userId="S::ywwong.2021@mqf.smu.edu.sg::4001ab58-2b46-4b93-a168-5dd88ef6767d" providerId="AD" clId="Web-{6C8472AB-C83A-9A1B-661D-7B2DF3CAF5B9}" dt="2021-12-06T10:06:33.418" v="43"/>
      <pc:docMkLst>
        <pc:docMk/>
      </pc:docMkLst>
      <pc:sldChg chg="modNotes">
        <pc:chgData name="WONG Yong Wen" userId="S::ywwong.2021@mqf.smu.edu.sg::4001ab58-2b46-4b93-a168-5dd88ef6767d" providerId="AD" clId="Web-{6C8472AB-C83A-9A1B-661D-7B2DF3CAF5B9}" dt="2021-12-06T10:06:33.418" v="43"/>
        <pc:sldMkLst>
          <pc:docMk/>
          <pc:sldMk cId="588170843" sldId="286"/>
        </pc:sldMkLst>
      </pc:sldChg>
      <pc:sldChg chg="modNotes">
        <pc:chgData name="WONG Yong Wen" userId="S::ywwong.2021@mqf.smu.edu.sg::4001ab58-2b46-4b93-a168-5dd88ef6767d" providerId="AD" clId="Web-{6C8472AB-C83A-9A1B-661D-7B2DF3CAF5B9}" dt="2021-12-06T10:00:18.412" v="28"/>
        <pc:sldMkLst>
          <pc:docMk/>
          <pc:sldMk cId="686737935" sldId="294"/>
        </pc:sldMkLst>
      </pc:sldChg>
    </pc:docChg>
  </pc:docChgLst>
  <pc:docChgLst>
    <pc:chgData name="LIM Tze Hao" userId="S::tzehao.lim.2021@mqf.smu.edu.sg::49406fb3-b40f-4530-be4b-472f2cb20bd8" providerId="AD" clId="Web-{C02D8A8A-832B-4730-8719-87573E930B8B}"/>
    <pc:docChg chg="addSld delSld modSld sldOrd">
      <pc:chgData name="LIM Tze Hao" userId="S::tzehao.lim.2021@mqf.smu.edu.sg::49406fb3-b40f-4530-be4b-472f2cb20bd8" providerId="AD" clId="Web-{C02D8A8A-832B-4730-8719-87573E930B8B}" dt="2021-12-06T10:06:00.606" v="191" actId="14100"/>
      <pc:docMkLst>
        <pc:docMk/>
      </pc:docMkLst>
      <pc:sldChg chg="modSp">
        <pc:chgData name="LIM Tze Hao" userId="S::tzehao.lim.2021@mqf.smu.edu.sg::49406fb3-b40f-4530-be4b-472f2cb20bd8" providerId="AD" clId="Web-{C02D8A8A-832B-4730-8719-87573E930B8B}" dt="2021-12-06T10:06:00.606" v="191" actId="14100"/>
        <pc:sldMkLst>
          <pc:docMk/>
          <pc:sldMk cId="0" sldId="256"/>
        </pc:sldMkLst>
        <pc:spChg chg="mod">
          <ac:chgData name="LIM Tze Hao" userId="S::tzehao.lim.2021@mqf.smu.edu.sg::49406fb3-b40f-4530-be4b-472f2cb20bd8" providerId="AD" clId="Web-{C02D8A8A-832B-4730-8719-87573E930B8B}" dt="2021-12-06T10:06:00.606" v="191" actId="14100"/>
          <ac:spMkLst>
            <pc:docMk/>
            <pc:sldMk cId="0" sldId="256"/>
            <ac:spMk id="7" creationId="{DA90899E-7459-A742-94A1-7F90730012FD}"/>
          </ac:spMkLst>
        </pc:spChg>
      </pc:sldChg>
      <pc:sldChg chg="modSp">
        <pc:chgData name="LIM Tze Hao" userId="S::tzehao.lim.2021@mqf.smu.edu.sg::49406fb3-b40f-4530-be4b-472f2cb20bd8" providerId="AD" clId="Web-{C02D8A8A-832B-4730-8719-87573E930B8B}" dt="2021-12-06T08:57:08.536" v="156" actId="20577"/>
        <pc:sldMkLst>
          <pc:docMk/>
          <pc:sldMk cId="948872023" sldId="257"/>
        </pc:sldMkLst>
        <pc:spChg chg="mod">
          <ac:chgData name="LIM Tze Hao" userId="S::tzehao.lim.2021@mqf.smu.edu.sg::49406fb3-b40f-4530-be4b-472f2cb20bd8" providerId="AD" clId="Web-{C02D8A8A-832B-4730-8719-87573E930B8B}" dt="2021-12-06T08:57:08.536" v="156" actId="20577"/>
          <ac:spMkLst>
            <pc:docMk/>
            <pc:sldMk cId="948872023" sldId="257"/>
            <ac:spMk id="3" creationId="{8F859F22-5B7B-4C44-AFF6-670A566E4377}"/>
          </ac:spMkLst>
        </pc:spChg>
      </pc:sldChg>
      <pc:sldChg chg="modSp">
        <pc:chgData name="LIM Tze Hao" userId="S::tzehao.lim.2021@mqf.smu.edu.sg::49406fb3-b40f-4530-be4b-472f2cb20bd8" providerId="AD" clId="Web-{C02D8A8A-832B-4730-8719-87573E930B8B}" dt="2021-12-06T08:15:51.329" v="60" actId="20577"/>
        <pc:sldMkLst>
          <pc:docMk/>
          <pc:sldMk cId="1796309204" sldId="291"/>
        </pc:sldMkLst>
        <pc:spChg chg="mod">
          <ac:chgData name="LIM Tze Hao" userId="S::tzehao.lim.2021@mqf.smu.edu.sg::49406fb3-b40f-4530-be4b-472f2cb20bd8" providerId="AD" clId="Web-{C02D8A8A-832B-4730-8719-87573E930B8B}" dt="2021-12-06T08:15:51.329" v="60" actId="20577"/>
          <ac:spMkLst>
            <pc:docMk/>
            <pc:sldMk cId="1796309204" sldId="291"/>
            <ac:spMk id="234" creationId="{00000000-0000-0000-0000-000000000000}"/>
          </ac:spMkLst>
        </pc:spChg>
      </pc:sldChg>
      <pc:sldChg chg="del">
        <pc:chgData name="LIM Tze Hao" userId="S::tzehao.lim.2021@mqf.smu.edu.sg::49406fb3-b40f-4530-be4b-472f2cb20bd8" providerId="AD" clId="Web-{C02D8A8A-832B-4730-8719-87573E930B8B}" dt="2021-12-06T08:03:07.172" v="3"/>
        <pc:sldMkLst>
          <pc:docMk/>
          <pc:sldMk cId="1982433368" sldId="302"/>
        </pc:sldMkLst>
      </pc:sldChg>
      <pc:sldChg chg="modSp">
        <pc:chgData name="LIM Tze Hao" userId="S::tzehao.lim.2021@mqf.smu.edu.sg::49406fb3-b40f-4530-be4b-472f2cb20bd8" providerId="AD" clId="Web-{C02D8A8A-832B-4730-8719-87573E930B8B}" dt="2021-12-06T08:58:07.725" v="187" actId="20577"/>
        <pc:sldMkLst>
          <pc:docMk/>
          <pc:sldMk cId="2496591638" sldId="304"/>
        </pc:sldMkLst>
        <pc:spChg chg="mod">
          <ac:chgData name="LIM Tze Hao" userId="S::tzehao.lim.2021@mqf.smu.edu.sg::49406fb3-b40f-4530-be4b-472f2cb20bd8" providerId="AD" clId="Web-{C02D8A8A-832B-4730-8719-87573E930B8B}" dt="2021-12-06T08:58:07.725" v="187" actId="20577"/>
          <ac:spMkLst>
            <pc:docMk/>
            <pc:sldMk cId="2496591638" sldId="304"/>
            <ac:spMk id="2" creationId="{08168965-C26D-4FC5-B005-9A44966B266C}"/>
          </ac:spMkLst>
        </pc:spChg>
      </pc:sldChg>
      <pc:sldChg chg="del">
        <pc:chgData name="LIM Tze Hao" userId="S::tzehao.lim.2021@mqf.smu.edu.sg::49406fb3-b40f-4530-be4b-472f2cb20bd8" providerId="AD" clId="Web-{C02D8A8A-832B-4730-8719-87573E930B8B}" dt="2021-12-06T08:03:07.157" v="2"/>
        <pc:sldMkLst>
          <pc:docMk/>
          <pc:sldMk cId="2943837103" sldId="305"/>
        </pc:sldMkLst>
      </pc:sldChg>
      <pc:sldChg chg="addSp delSp modSp new">
        <pc:chgData name="LIM Tze Hao" userId="S::tzehao.lim.2021@mqf.smu.edu.sg::49406fb3-b40f-4530-be4b-472f2cb20bd8" providerId="AD" clId="Web-{C02D8A8A-832B-4730-8719-87573E930B8B}" dt="2021-12-06T08:58:35.757" v="188" actId="1076"/>
        <pc:sldMkLst>
          <pc:docMk/>
          <pc:sldMk cId="273808336" sldId="316"/>
        </pc:sldMkLst>
        <pc:spChg chg="mod">
          <ac:chgData name="LIM Tze Hao" userId="S::tzehao.lim.2021@mqf.smu.edu.sg::49406fb3-b40f-4530-be4b-472f2cb20bd8" providerId="AD" clId="Web-{C02D8A8A-832B-4730-8719-87573E930B8B}" dt="2021-12-06T08:13:09.575" v="39" actId="20577"/>
          <ac:spMkLst>
            <pc:docMk/>
            <pc:sldMk cId="273808336" sldId="316"/>
            <ac:spMk id="3" creationId="{0CD7BBAB-88B5-4529-9BD4-DCB235F3F3CD}"/>
          </ac:spMkLst>
        </pc:spChg>
        <pc:picChg chg="add del mod">
          <ac:chgData name="LIM Tze Hao" userId="S::tzehao.lim.2021@mqf.smu.edu.sg::49406fb3-b40f-4530-be4b-472f2cb20bd8" providerId="AD" clId="Web-{C02D8A8A-832B-4730-8719-87573E930B8B}" dt="2021-12-06T08:11:20.589" v="13"/>
          <ac:picMkLst>
            <pc:docMk/>
            <pc:sldMk cId="273808336" sldId="316"/>
            <ac:picMk id="4" creationId="{E98588F8-0742-4263-9D46-693F276DF9C4}"/>
          </ac:picMkLst>
        </pc:picChg>
        <pc:picChg chg="add mod">
          <ac:chgData name="LIM Tze Hao" userId="S::tzehao.lim.2021@mqf.smu.edu.sg::49406fb3-b40f-4530-be4b-472f2cb20bd8" providerId="AD" clId="Web-{C02D8A8A-832B-4730-8719-87573E930B8B}" dt="2021-12-06T08:58:35.757" v="188" actId="1076"/>
          <ac:picMkLst>
            <pc:docMk/>
            <pc:sldMk cId="273808336" sldId="316"/>
            <ac:picMk id="5" creationId="{D4C4CA92-5E32-4501-B41D-CEC6C73BF13A}"/>
          </ac:picMkLst>
        </pc:picChg>
      </pc:sldChg>
      <pc:sldChg chg="addSp delSp modSp new">
        <pc:chgData name="LIM Tze Hao" userId="S::tzehao.lim.2021@mqf.smu.edu.sg::49406fb3-b40f-4530-be4b-472f2cb20bd8" providerId="AD" clId="Web-{C02D8A8A-832B-4730-8719-87573E930B8B}" dt="2021-12-06T08:11:58.793" v="24" actId="14100"/>
        <pc:sldMkLst>
          <pc:docMk/>
          <pc:sldMk cId="1501724123" sldId="317"/>
        </pc:sldMkLst>
        <pc:picChg chg="add del mod">
          <ac:chgData name="LIM Tze Hao" userId="S::tzehao.lim.2021@mqf.smu.edu.sg::49406fb3-b40f-4530-be4b-472f2cb20bd8" providerId="AD" clId="Web-{C02D8A8A-832B-4730-8719-87573E930B8B}" dt="2021-12-06T08:11:42.839" v="18"/>
          <ac:picMkLst>
            <pc:docMk/>
            <pc:sldMk cId="1501724123" sldId="317"/>
            <ac:picMk id="4" creationId="{C25F530B-0367-4B17-A876-7EEB4D802EE2}"/>
          </ac:picMkLst>
        </pc:picChg>
        <pc:picChg chg="add mod">
          <ac:chgData name="LIM Tze Hao" userId="S::tzehao.lim.2021@mqf.smu.edu.sg::49406fb3-b40f-4530-be4b-472f2cb20bd8" providerId="AD" clId="Web-{C02D8A8A-832B-4730-8719-87573E930B8B}" dt="2021-12-06T08:11:58.793" v="24" actId="14100"/>
          <ac:picMkLst>
            <pc:docMk/>
            <pc:sldMk cId="1501724123" sldId="317"/>
            <ac:picMk id="5" creationId="{20842412-6EF1-4F04-BAF6-D31ED99B24B0}"/>
          </ac:picMkLst>
        </pc:picChg>
      </pc:sldChg>
      <pc:sldChg chg="addSp modSp new ord">
        <pc:chgData name="LIM Tze Hao" userId="S::tzehao.lim.2021@mqf.smu.edu.sg::49406fb3-b40f-4530-be4b-472f2cb20bd8" providerId="AD" clId="Web-{C02D8A8A-832B-4730-8719-87573E930B8B}" dt="2021-12-06T08:30:45.488" v="99" actId="20577"/>
        <pc:sldMkLst>
          <pc:docMk/>
          <pc:sldMk cId="3772675039" sldId="318"/>
        </pc:sldMkLst>
        <pc:spChg chg="mod">
          <ac:chgData name="LIM Tze Hao" userId="S::tzehao.lim.2021@mqf.smu.edu.sg::49406fb3-b40f-4530-be4b-472f2cb20bd8" providerId="AD" clId="Web-{C02D8A8A-832B-4730-8719-87573E930B8B}" dt="2021-12-06T08:30:45.488" v="99" actId="20577"/>
          <ac:spMkLst>
            <pc:docMk/>
            <pc:sldMk cId="3772675039" sldId="318"/>
            <ac:spMk id="3" creationId="{8B2BB92A-283B-4CD5-99FC-2F0C8CB6E0ED}"/>
          </ac:spMkLst>
        </pc:spChg>
        <pc:picChg chg="add mod modCrop">
          <ac:chgData name="LIM Tze Hao" userId="S::tzehao.lim.2021@mqf.smu.edu.sg::49406fb3-b40f-4530-be4b-472f2cb20bd8" providerId="AD" clId="Web-{C02D8A8A-832B-4730-8719-87573E930B8B}" dt="2021-12-06T08:29:28.080" v="92"/>
          <ac:picMkLst>
            <pc:docMk/>
            <pc:sldMk cId="3772675039" sldId="318"/>
            <ac:picMk id="4" creationId="{DC887006-FC09-4A37-88D3-4C49235C761C}"/>
          </ac:picMkLst>
        </pc:picChg>
        <pc:picChg chg="add mod">
          <ac:chgData name="LIM Tze Hao" userId="S::tzehao.lim.2021@mqf.smu.edu.sg::49406fb3-b40f-4530-be4b-472f2cb20bd8" providerId="AD" clId="Web-{C02D8A8A-832B-4730-8719-87573E930B8B}" dt="2021-12-06T08:29:31.564" v="93" actId="1076"/>
          <ac:picMkLst>
            <pc:docMk/>
            <pc:sldMk cId="3772675039" sldId="318"/>
            <ac:picMk id="5" creationId="{6464F624-8DE2-4BDA-A79C-050C1ACFCE92}"/>
          </ac:picMkLst>
        </pc:picChg>
      </pc:sldChg>
      <pc:sldChg chg="addSp delSp modSp new">
        <pc:chgData name="LIM Tze Hao" userId="S::tzehao.lim.2021@mqf.smu.edu.sg::49406fb3-b40f-4530-be4b-472f2cb20bd8" providerId="AD" clId="Web-{C02D8A8A-832B-4730-8719-87573E930B8B}" dt="2021-12-06T08:30:47.613" v="100" actId="20577"/>
        <pc:sldMkLst>
          <pc:docMk/>
          <pc:sldMk cId="628096202" sldId="319"/>
        </pc:sldMkLst>
        <pc:spChg chg="mod">
          <ac:chgData name="LIM Tze Hao" userId="S::tzehao.lim.2021@mqf.smu.edu.sg::49406fb3-b40f-4530-be4b-472f2cb20bd8" providerId="AD" clId="Web-{C02D8A8A-832B-4730-8719-87573E930B8B}" dt="2021-12-06T08:30:47.613" v="100" actId="20577"/>
          <ac:spMkLst>
            <pc:docMk/>
            <pc:sldMk cId="628096202" sldId="319"/>
            <ac:spMk id="3" creationId="{42A30811-9721-4C6F-98CB-8200B2F5CDC2}"/>
          </ac:spMkLst>
        </pc:spChg>
        <pc:picChg chg="add del mod">
          <ac:chgData name="LIM Tze Hao" userId="S::tzehao.lim.2021@mqf.smu.edu.sg::49406fb3-b40f-4530-be4b-472f2cb20bd8" providerId="AD" clId="Web-{C02D8A8A-832B-4730-8719-87573E930B8B}" dt="2021-12-06T08:27:40.390" v="73"/>
          <ac:picMkLst>
            <pc:docMk/>
            <pc:sldMk cId="628096202" sldId="319"/>
            <ac:picMk id="4" creationId="{A5E256E4-2759-4127-94F1-74188F8E92FF}"/>
          </ac:picMkLst>
        </pc:picChg>
        <pc:picChg chg="add del mod">
          <ac:chgData name="LIM Tze Hao" userId="S::tzehao.lim.2021@mqf.smu.edu.sg::49406fb3-b40f-4530-be4b-472f2cb20bd8" providerId="AD" clId="Web-{C02D8A8A-832B-4730-8719-87573E930B8B}" dt="2021-12-06T08:27:42.781" v="74"/>
          <ac:picMkLst>
            <pc:docMk/>
            <pc:sldMk cId="628096202" sldId="319"/>
            <ac:picMk id="5" creationId="{77548969-B9E8-44AD-9CAC-B5F9481AF00E}"/>
          </ac:picMkLst>
        </pc:picChg>
        <pc:picChg chg="add mod">
          <ac:chgData name="LIM Tze Hao" userId="S::tzehao.lim.2021@mqf.smu.edu.sg::49406fb3-b40f-4530-be4b-472f2cb20bd8" providerId="AD" clId="Web-{C02D8A8A-832B-4730-8719-87573E930B8B}" dt="2021-12-06T08:27:45.969" v="76" actId="1076"/>
          <ac:picMkLst>
            <pc:docMk/>
            <pc:sldMk cId="628096202" sldId="319"/>
            <ac:picMk id="6" creationId="{A7895194-6C85-4145-8846-7C574D2C0D45}"/>
          </ac:picMkLst>
        </pc:picChg>
        <pc:picChg chg="add mod">
          <ac:chgData name="LIM Tze Hao" userId="S::tzehao.lim.2021@mqf.smu.edu.sg::49406fb3-b40f-4530-be4b-472f2cb20bd8" providerId="AD" clId="Web-{C02D8A8A-832B-4730-8719-87573E930B8B}" dt="2021-12-06T08:27:59.719" v="78" actId="1076"/>
          <ac:picMkLst>
            <pc:docMk/>
            <pc:sldMk cId="628096202" sldId="319"/>
            <ac:picMk id="7" creationId="{6DD50737-F015-47F5-901F-309642E9FDE1}"/>
          </ac:picMkLst>
        </pc:picChg>
      </pc:sldChg>
      <pc:sldChg chg="addSp delSp modSp new">
        <pc:chgData name="LIM Tze Hao" userId="S::tzehao.lim.2021@mqf.smu.edu.sg::49406fb3-b40f-4530-be4b-472f2cb20bd8" providerId="AD" clId="Web-{C02D8A8A-832B-4730-8719-87573E930B8B}" dt="2021-12-06T08:30:54.254" v="102" actId="20577"/>
        <pc:sldMkLst>
          <pc:docMk/>
          <pc:sldMk cId="3110801257" sldId="320"/>
        </pc:sldMkLst>
        <pc:spChg chg="mod">
          <ac:chgData name="LIM Tze Hao" userId="S::tzehao.lim.2021@mqf.smu.edu.sg::49406fb3-b40f-4530-be4b-472f2cb20bd8" providerId="AD" clId="Web-{C02D8A8A-832B-4730-8719-87573E930B8B}" dt="2021-12-06T08:30:54.254" v="102" actId="20577"/>
          <ac:spMkLst>
            <pc:docMk/>
            <pc:sldMk cId="3110801257" sldId="320"/>
            <ac:spMk id="3" creationId="{C2FD5CD0-F62E-4C9A-B462-401FF16F950F}"/>
          </ac:spMkLst>
        </pc:spChg>
        <pc:picChg chg="add mod">
          <ac:chgData name="LIM Tze Hao" userId="S::tzehao.lim.2021@mqf.smu.edu.sg::49406fb3-b40f-4530-be4b-472f2cb20bd8" providerId="AD" clId="Web-{C02D8A8A-832B-4730-8719-87573E930B8B}" dt="2021-12-06T08:28:45.548" v="83" actId="1076"/>
          <ac:picMkLst>
            <pc:docMk/>
            <pc:sldMk cId="3110801257" sldId="320"/>
            <ac:picMk id="4" creationId="{53E36EC8-94C2-4C37-8CE1-DA62C279820C}"/>
          </ac:picMkLst>
        </pc:picChg>
        <pc:picChg chg="add del mod">
          <ac:chgData name="LIM Tze Hao" userId="S::tzehao.lim.2021@mqf.smu.edu.sg::49406fb3-b40f-4530-be4b-472f2cb20bd8" providerId="AD" clId="Web-{C02D8A8A-832B-4730-8719-87573E930B8B}" dt="2021-12-06T08:28:41.282" v="82"/>
          <ac:picMkLst>
            <pc:docMk/>
            <pc:sldMk cId="3110801257" sldId="320"/>
            <ac:picMk id="5" creationId="{A85099C7-919A-426B-88A0-53FED8FB873B}"/>
          </ac:picMkLst>
        </pc:picChg>
        <pc:picChg chg="add mod">
          <ac:chgData name="LIM Tze Hao" userId="S::tzehao.lim.2021@mqf.smu.edu.sg::49406fb3-b40f-4530-be4b-472f2cb20bd8" providerId="AD" clId="Web-{C02D8A8A-832B-4730-8719-87573E930B8B}" dt="2021-12-06T08:28:47.845" v="85" actId="1076"/>
          <ac:picMkLst>
            <pc:docMk/>
            <pc:sldMk cId="3110801257" sldId="320"/>
            <ac:picMk id="6" creationId="{DF45CD85-3960-4014-83CF-412ADE8785D3}"/>
          </ac:picMkLst>
        </pc:picChg>
      </pc:sldChg>
      <pc:sldChg chg="addSp modSp new">
        <pc:chgData name="LIM Tze Hao" userId="S::tzehao.lim.2021@mqf.smu.edu.sg::49406fb3-b40f-4530-be4b-472f2cb20bd8" providerId="AD" clId="Web-{C02D8A8A-832B-4730-8719-87573E930B8B}" dt="2021-12-06T08:30:57.097" v="104" actId="20577"/>
        <pc:sldMkLst>
          <pc:docMk/>
          <pc:sldMk cId="2777287599" sldId="321"/>
        </pc:sldMkLst>
        <pc:spChg chg="mod">
          <ac:chgData name="LIM Tze Hao" userId="S::tzehao.lim.2021@mqf.smu.edu.sg::49406fb3-b40f-4530-be4b-472f2cb20bd8" providerId="AD" clId="Web-{C02D8A8A-832B-4730-8719-87573E930B8B}" dt="2021-12-06T08:30:57.097" v="104" actId="20577"/>
          <ac:spMkLst>
            <pc:docMk/>
            <pc:sldMk cId="2777287599" sldId="321"/>
            <ac:spMk id="3" creationId="{6D88CE70-2EE0-4472-AA87-FAB5BEBE1306}"/>
          </ac:spMkLst>
        </pc:spChg>
        <pc:picChg chg="add mod">
          <ac:chgData name="LIM Tze Hao" userId="S::tzehao.lim.2021@mqf.smu.edu.sg::49406fb3-b40f-4530-be4b-472f2cb20bd8" providerId="AD" clId="Web-{C02D8A8A-832B-4730-8719-87573E930B8B}" dt="2021-12-06T08:29:04.798" v="88" actId="1076"/>
          <ac:picMkLst>
            <pc:docMk/>
            <pc:sldMk cId="2777287599" sldId="321"/>
            <ac:picMk id="4" creationId="{05D22200-861F-4DD2-92FF-FFC01E656FBF}"/>
          </ac:picMkLst>
        </pc:picChg>
        <pc:picChg chg="add mod">
          <ac:chgData name="LIM Tze Hao" userId="S::tzehao.lim.2021@mqf.smu.edu.sg::49406fb3-b40f-4530-be4b-472f2cb20bd8" providerId="AD" clId="Web-{C02D8A8A-832B-4730-8719-87573E930B8B}" dt="2021-12-06T08:29:16.533" v="90" actId="1076"/>
          <ac:picMkLst>
            <pc:docMk/>
            <pc:sldMk cId="2777287599" sldId="321"/>
            <ac:picMk id="5" creationId="{134EBFFA-1802-4C9C-81AB-B4B78075AD91}"/>
          </ac:picMkLst>
        </pc:picChg>
      </pc:sldChg>
    </pc:docChg>
  </pc:docChgLst>
  <pc:docChgLst>
    <pc:chgData name="Dickson TAN Dick Sen" userId="S::dickson.tan.2021@mqf.smu.edu.sg::b9d83e0f-9601-4526-af98-0d35535428a6" providerId="AD" clId="Web-{984D5693-2348-64BA-EF85-5F96C3790D10}"/>
    <pc:docChg chg="addSld modSld sldOrd">
      <pc:chgData name="Dickson TAN Dick Sen" userId="S::dickson.tan.2021@mqf.smu.edu.sg::b9d83e0f-9601-4526-af98-0d35535428a6" providerId="AD" clId="Web-{984D5693-2348-64BA-EF85-5F96C3790D10}" dt="2021-12-06T00:12:17.048" v="525"/>
      <pc:docMkLst>
        <pc:docMk/>
      </pc:docMkLst>
      <pc:sldChg chg="modSp">
        <pc:chgData name="Dickson TAN Dick Sen" userId="S::dickson.tan.2021@mqf.smu.edu.sg::b9d83e0f-9601-4526-af98-0d35535428a6" providerId="AD" clId="Web-{984D5693-2348-64BA-EF85-5F96C3790D10}" dt="2021-12-05T23:48:59.531" v="346" actId="20577"/>
        <pc:sldMkLst>
          <pc:docMk/>
          <pc:sldMk cId="1796309204" sldId="291"/>
        </pc:sldMkLst>
        <pc:spChg chg="mod">
          <ac:chgData name="Dickson TAN Dick Sen" userId="S::dickson.tan.2021@mqf.smu.edu.sg::b9d83e0f-9601-4526-af98-0d35535428a6" providerId="AD" clId="Web-{984D5693-2348-64BA-EF85-5F96C3790D10}" dt="2021-12-05T23:48:59.531" v="346" actId="20577"/>
          <ac:spMkLst>
            <pc:docMk/>
            <pc:sldMk cId="1796309204" sldId="291"/>
            <ac:spMk id="234" creationId="{00000000-0000-0000-0000-000000000000}"/>
          </ac:spMkLst>
        </pc:spChg>
      </pc:sldChg>
      <pc:sldChg chg="addSp delSp modSp ord modNotes">
        <pc:chgData name="Dickson TAN Dick Sen" userId="S::dickson.tan.2021@mqf.smu.edu.sg::b9d83e0f-9601-4526-af98-0d35535428a6" providerId="AD" clId="Web-{984D5693-2348-64BA-EF85-5F96C3790D10}" dt="2021-12-06T00:00:45.653" v="401"/>
        <pc:sldMkLst>
          <pc:docMk/>
          <pc:sldMk cId="1471311978" sldId="296"/>
        </pc:sldMkLst>
        <pc:spChg chg="mod">
          <ac:chgData name="Dickson TAN Dick Sen" userId="S::dickson.tan.2021@mqf.smu.edu.sg::b9d83e0f-9601-4526-af98-0d35535428a6" providerId="AD" clId="Web-{984D5693-2348-64BA-EF85-5F96C3790D10}" dt="2021-12-05T22:49:59.388" v="45" actId="20577"/>
          <ac:spMkLst>
            <pc:docMk/>
            <pc:sldMk cId="1471311978" sldId="296"/>
            <ac:spMk id="2" creationId="{D03CB641-CF02-4781-BAF6-612821175806}"/>
          </ac:spMkLst>
        </pc:spChg>
        <pc:spChg chg="mod">
          <ac:chgData name="Dickson TAN Dick Sen" userId="S::dickson.tan.2021@mqf.smu.edu.sg::b9d83e0f-9601-4526-af98-0d35535428a6" providerId="AD" clId="Web-{984D5693-2348-64BA-EF85-5F96C3790D10}" dt="2021-12-05T22:49:33.731" v="39" actId="14100"/>
          <ac:spMkLst>
            <pc:docMk/>
            <pc:sldMk cId="1471311978" sldId="296"/>
            <ac:spMk id="3" creationId="{040829C5-B434-4FDD-BD1E-CDBB5DEFA45D}"/>
          </ac:spMkLst>
        </pc:spChg>
        <pc:picChg chg="add del mod">
          <ac:chgData name="Dickson TAN Dick Sen" userId="S::dickson.tan.2021@mqf.smu.edu.sg::b9d83e0f-9601-4526-af98-0d35535428a6" providerId="AD" clId="Web-{984D5693-2348-64BA-EF85-5F96C3790D10}" dt="2021-12-05T22:50:06.028" v="47"/>
          <ac:picMkLst>
            <pc:docMk/>
            <pc:sldMk cId="1471311978" sldId="296"/>
            <ac:picMk id="4" creationId="{F70ABD1E-BF7E-4B69-94FA-801A8BF4114C}"/>
          </ac:picMkLst>
        </pc:picChg>
        <pc:picChg chg="add mod">
          <ac:chgData name="Dickson TAN Dick Sen" userId="S::dickson.tan.2021@mqf.smu.edu.sg::b9d83e0f-9601-4526-af98-0d35535428a6" providerId="AD" clId="Web-{984D5693-2348-64BA-EF85-5F96C3790D10}" dt="2021-12-05T22:50:14.544" v="49" actId="1076"/>
          <ac:picMkLst>
            <pc:docMk/>
            <pc:sldMk cId="1471311978" sldId="296"/>
            <ac:picMk id="5" creationId="{2DE24DE4-5A2B-4AEF-9D16-46B6ECD5B797}"/>
          </ac:picMkLst>
        </pc:picChg>
      </pc:sldChg>
      <pc:sldChg chg="modSp ord modNotes">
        <pc:chgData name="Dickson TAN Dick Sen" userId="S::dickson.tan.2021@mqf.smu.edu.sg::b9d83e0f-9601-4526-af98-0d35535428a6" providerId="AD" clId="Web-{984D5693-2348-64BA-EF85-5F96C3790D10}" dt="2021-12-06T00:09:46.467" v="476"/>
        <pc:sldMkLst>
          <pc:docMk/>
          <pc:sldMk cId="2796807041" sldId="297"/>
        </pc:sldMkLst>
        <pc:spChg chg="mod">
          <ac:chgData name="Dickson TAN Dick Sen" userId="S::dickson.tan.2021@mqf.smu.edu.sg::b9d83e0f-9601-4526-af98-0d35535428a6" providerId="AD" clId="Web-{984D5693-2348-64BA-EF85-5F96C3790D10}" dt="2021-12-06T00:02:42.176" v="416" actId="20577"/>
          <ac:spMkLst>
            <pc:docMk/>
            <pc:sldMk cId="2796807041" sldId="297"/>
            <ac:spMk id="2" creationId="{992C1D42-8913-4536-B53A-CE0EEB804D44}"/>
          </ac:spMkLst>
        </pc:spChg>
        <pc:spChg chg="mod">
          <ac:chgData name="Dickson TAN Dick Sen" userId="S::dickson.tan.2021@mqf.smu.edu.sg::b9d83e0f-9601-4526-af98-0d35535428a6" providerId="AD" clId="Web-{984D5693-2348-64BA-EF85-5F96C3790D10}" dt="2021-12-05T22:51:03.060" v="52" actId="14100"/>
          <ac:spMkLst>
            <pc:docMk/>
            <pc:sldMk cId="2796807041" sldId="297"/>
            <ac:spMk id="3" creationId="{55204AF5-EFBF-45DF-AA94-A7A937C5E588}"/>
          </ac:spMkLst>
        </pc:spChg>
      </pc:sldChg>
      <pc:sldChg chg="modNotes">
        <pc:chgData name="Dickson TAN Dick Sen" userId="S::dickson.tan.2021@mqf.smu.edu.sg::b9d83e0f-9601-4526-af98-0d35535428a6" providerId="AD" clId="Web-{984D5693-2348-64BA-EF85-5F96C3790D10}" dt="2021-12-05T23:49:34" v="349"/>
        <pc:sldMkLst>
          <pc:docMk/>
          <pc:sldMk cId="2940264553" sldId="298"/>
        </pc:sldMkLst>
      </pc:sldChg>
      <pc:sldChg chg="addSp delSp modSp new ord modNotes">
        <pc:chgData name="Dickson TAN Dick Sen" userId="S::dickson.tan.2021@mqf.smu.edu.sg::b9d83e0f-9601-4526-af98-0d35535428a6" providerId="AD" clId="Web-{984D5693-2348-64BA-EF85-5F96C3790D10}" dt="2021-12-06T00:08:58.310" v="465"/>
        <pc:sldMkLst>
          <pc:docMk/>
          <pc:sldMk cId="2325708482" sldId="306"/>
        </pc:sldMkLst>
        <pc:spChg chg="mod">
          <ac:chgData name="Dickson TAN Dick Sen" userId="S::dickson.tan.2021@mqf.smu.edu.sg::b9d83e0f-9601-4526-af98-0d35535428a6" providerId="AD" clId="Web-{984D5693-2348-64BA-EF85-5F96C3790D10}" dt="2021-12-05T23:42:57.134" v="334" actId="20577"/>
          <ac:spMkLst>
            <pc:docMk/>
            <pc:sldMk cId="2325708482" sldId="306"/>
            <ac:spMk id="2" creationId="{D3648B8E-D2B4-497F-AD9A-58DB04E19EB4}"/>
          </ac:spMkLst>
        </pc:spChg>
        <pc:spChg chg="add del mod">
          <ac:chgData name="Dickson TAN Dick Sen" userId="S::dickson.tan.2021@mqf.smu.edu.sg::b9d83e0f-9601-4526-af98-0d35535428a6" providerId="AD" clId="Web-{984D5693-2348-64BA-EF85-5F96C3790D10}" dt="2021-12-05T23:00:41.242" v="109" actId="14100"/>
          <ac:spMkLst>
            <pc:docMk/>
            <pc:sldMk cId="2325708482" sldId="306"/>
            <ac:spMk id="3" creationId="{36DABDF1-BBE5-4A29-91CA-6245DACB4644}"/>
          </ac:spMkLst>
        </pc:spChg>
        <pc:picChg chg="add mod">
          <ac:chgData name="Dickson TAN Dick Sen" userId="S::dickson.tan.2021@mqf.smu.edu.sg::b9d83e0f-9601-4526-af98-0d35535428a6" providerId="AD" clId="Web-{984D5693-2348-64BA-EF85-5F96C3790D10}" dt="2021-12-05T23:06:01.622" v="186" actId="14100"/>
          <ac:picMkLst>
            <pc:docMk/>
            <pc:sldMk cId="2325708482" sldId="306"/>
            <ac:picMk id="4" creationId="{BE3C3F24-57A6-4B54-A2FE-08AE26E7E5D7}"/>
          </ac:picMkLst>
        </pc:picChg>
      </pc:sldChg>
      <pc:sldChg chg="modSp new ord modNotes">
        <pc:chgData name="Dickson TAN Dick Sen" userId="S::dickson.tan.2021@mqf.smu.edu.sg::b9d83e0f-9601-4526-af98-0d35535428a6" providerId="AD" clId="Web-{984D5693-2348-64BA-EF85-5F96C3790D10}" dt="2021-12-06T00:12:17.048" v="525"/>
        <pc:sldMkLst>
          <pc:docMk/>
          <pc:sldMk cId="2613207437" sldId="307"/>
        </pc:sldMkLst>
        <pc:spChg chg="mod">
          <ac:chgData name="Dickson TAN Dick Sen" userId="S::dickson.tan.2021@mqf.smu.edu.sg::b9d83e0f-9601-4526-af98-0d35535428a6" providerId="AD" clId="Web-{984D5693-2348-64BA-EF85-5F96C3790D10}" dt="2021-12-06T00:10:54.796" v="482" actId="20577"/>
          <ac:spMkLst>
            <pc:docMk/>
            <pc:sldMk cId="2613207437" sldId="307"/>
            <ac:spMk id="2" creationId="{4EBFE3BC-DD69-4ACA-B885-9E63BDEF9160}"/>
          </ac:spMkLst>
        </pc:spChg>
        <pc:spChg chg="mod">
          <ac:chgData name="Dickson TAN Dick Sen" userId="S::dickson.tan.2021@mqf.smu.edu.sg::b9d83e0f-9601-4526-af98-0d35535428a6" providerId="AD" clId="Web-{984D5693-2348-64BA-EF85-5F96C3790D10}" dt="2021-12-05T23:18:27.635" v="211" actId="20577"/>
          <ac:spMkLst>
            <pc:docMk/>
            <pc:sldMk cId="2613207437" sldId="307"/>
            <ac:spMk id="3" creationId="{33111714-911E-45F0-B710-4F4763923C48}"/>
          </ac:spMkLst>
        </pc:spChg>
      </pc:sldChg>
      <pc:sldChg chg="addSp delSp modSp new ord modNotes">
        <pc:chgData name="Dickson TAN Dick Sen" userId="S::dickson.tan.2021@mqf.smu.edu.sg::b9d83e0f-9601-4526-af98-0d35535428a6" providerId="AD" clId="Web-{984D5693-2348-64BA-EF85-5F96C3790D10}" dt="2021-12-05T23:53:24.770" v="356"/>
        <pc:sldMkLst>
          <pc:docMk/>
          <pc:sldMk cId="3800209122" sldId="308"/>
        </pc:sldMkLst>
        <pc:spChg chg="mod">
          <ac:chgData name="Dickson TAN Dick Sen" userId="S::dickson.tan.2021@mqf.smu.edu.sg::b9d83e0f-9601-4526-af98-0d35535428a6" providerId="AD" clId="Web-{984D5693-2348-64BA-EF85-5F96C3790D10}" dt="2021-12-05T23:40:50.070" v="326" actId="20577"/>
          <ac:spMkLst>
            <pc:docMk/>
            <pc:sldMk cId="3800209122" sldId="308"/>
            <ac:spMk id="2" creationId="{9FA59DC9-51EB-4236-8122-6E954E0B7683}"/>
          </ac:spMkLst>
        </pc:spChg>
        <pc:spChg chg="mod">
          <ac:chgData name="Dickson TAN Dick Sen" userId="S::dickson.tan.2021@mqf.smu.edu.sg::b9d83e0f-9601-4526-af98-0d35535428a6" providerId="AD" clId="Web-{984D5693-2348-64BA-EF85-5F96C3790D10}" dt="2021-12-05T23:32:16.340" v="286" actId="14100"/>
          <ac:spMkLst>
            <pc:docMk/>
            <pc:sldMk cId="3800209122" sldId="308"/>
            <ac:spMk id="3" creationId="{D334EC6B-255B-478F-A7FE-674756A253D5}"/>
          </ac:spMkLst>
        </pc:spChg>
        <pc:picChg chg="add del mod">
          <ac:chgData name="Dickson TAN Dick Sen" userId="S::dickson.tan.2021@mqf.smu.edu.sg::b9d83e0f-9601-4526-af98-0d35535428a6" providerId="AD" clId="Web-{984D5693-2348-64BA-EF85-5F96C3790D10}" dt="2021-12-05T23:35:38.672" v="288"/>
          <ac:picMkLst>
            <pc:docMk/>
            <pc:sldMk cId="3800209122" sldId="308"/>
            <ac:picMk id="4" creationId="{56E3A827-DD00-4CDD-9997-A8D579BBF8E3}"/>
          </ac:picMkLst>
        </pc:picChg>
        <pc:picChg chg="add mod">
          <ac:chgData name="Dickson TAN Dick Sen" userId="S::dickson.tan.2021@mqf.smu.edu.sg::b9d83e0f-9601-4526-af98-0d35535428a6" providerId="AD" clId="Web-{984D5693-2348-64BA-EF85-5F96C3790D10}" dt="2021-12-05T23:36:23.111" v="293" actId="1076"/>
          <ac:picMkLst>
            <pc:docMk/>
            <pc:sldMk cId="3800209122" sldId="308"/>
            <ac:picMk id="5" creationId="{F93B2D57-4F03-4857-BBCF-FB9D6B9BC330}"/>
          </ac:picMkLst>
        </pc:picChg>
      </pc:sldChg>
    </pc:docChg>
  </pc:docChgLst>
  <pc:docChgLst>
    <pc:chgData name="KIM Sang Hwee" userId="S::shkim.2021@mqf.smu.edu.sg::7473b60b-97db-48ac-933f-f1fe2308d8ed" providerId="AD" clId="Web-{59FA9E71-A1AB-15BA-B655-085C746B5752}"/>
    <pc:docChg chg="addSld delSld modSld sldOrd">
      <pc:chgData name="KIM Sang Hwee" userId="S::shkim.2021@mqf.smu.edu.sg::7473b60b-97db-48ac-933f-f1fe2308d8ed" providerId="AD" clId="Web-{59FA9E71-A1AB-15BA-B655-085C746B5752}" dt="2021-12-05T15:20:01.977" v="54" actId="20577"/>
      <pc:docMkLst>
        <pc:docMk/>
      </pc:docMkLst>
      <pc:sldChg chg="addSp delSp modSp">
        <pc:chgData name="KIM Sang Hwee" userId="S::shkim.2021@mqf.smu.edu.sg::7473b60b-97db-48ac-933f-f1fe2308d8ed" providerId="AD" clId="Web-{59FA9E71-A1AB-15BA-B655-085C746B5752}" dt="2021-12-05T15:20:01.977" v="54" actId="20577"/>
        <pc:sldMkLst>
          <pc:docMk/>
          <pc:sldMk cId="588170843" sldId="286"/>
        </pc:sldMkLst>
        <pc:spChg chg="add del mod">
          <ac:chgData name="KIM Sang Hwee" userId="S::shkim.2021@mqf.smu.edu.sg::7473b60b-97db-48ac-933f-f1fe2308d8ed" providerId="AD" clId="Web-{59FA9E71-A1AB-15BA-B655-085C746B5752}" dt="2021-12-05T15:19:36.727" v="48"/>
          <ac:spMkLst>
            <pc:docMk/>
            <pc:sldMk cId="588170843" sldId="286"/>
            <ac:spMk id="2" creationId="{8F0D4B56-A6E2-4BCF-A5ED-4D30F62E4F87}"/>
          </ac:spMkLst>
        </pc:spChg>
        <pc:spChg chg="mod">
          <ac:chgData name="KIM Sang Hwee" userId="S::shkim.2021@mqf.smu.edu.sg::7473b60b-97db-48ac-933f-f1fe2308d8ed" providerId="AD" clId="Web-{59FA9E71-A1AB-15BA-B655-085C746B5752}" dt="2021-12-05T15:20:01.977" v="54" actId="20577"/>
          <ac:spMkLst>
            <pc:docMk/>
            <pc:sldMk cId="588170843" sldId="286"/>
            <ac:spMk id="234" creationId="{00000000-0000-0000-0000-000000000000}"/>
          </ac:spMkLst>
        </pc:spChg>
      </pc:sldChg>
      <pc:sldChg chg="modSp add ord replId">
        <pc:chgData name="KIM Sang Hwee" userId="S::shkim.2021@mqf.smu.edu.sg::7473b60b-97db-48ac-933f-f1fe2308d8ed" providerId="AD" clId="Web-{59FA9E71-A1AB-15BA-B655-085C746B5752}" dt="2021-12-05T15:18:56.148" v="47" actId="20577"/>
        <pc:sldMkLst>
          <pc:docMk/>
          <pc:sldMk cId="1796309204" sldId="291"/>
        </pc:sldMkLst>
        <pc:spChg chg="mod">
          <ac:chgData name="KIM Sang Hwee" userId="S::shkim.2021@mqf.smu.edu.sg::7473b60b-97db-48ac-933f-f1fe2308d8ed" providerId="AD" clId="Web-{59FA9E71-A1AB-15BA-B655-085C746B5752}" dt="2021-12-05T15:18:04.850" v="36" actId="20577"/>
          <ac:spMkLst>
            <pc:docMk/>
            <pc:sldMk cId="1796309204" sldId="291"/>
            <ac:spMk id="233" creationId="{00000000-0000-0000-0000-000000000000}"/>
          </ac:spMkLst>
        </pc:spChg>
        <pc:spChg chg="mod">
          <ac:chgData name="KIM Sang Hwee" userId="S::shkim.2021@mqf.smu.edu.sg::7473b60b-97db-48ac-933f-f1fe2308d8ed" providerId="AD" clId="Web-{59FA9E71-A1AB-15BA-B655-085C746B5752}" dt="2021-12-05T15:18:56.148" v="47" actId="20577"/>
          <ac:spMkLst>
            <pc:docMk/>
            <pc:sldMk cId="1796309204" sldId="291"/>
            <ac:spMk id="234" creationId="{00000000-0000-0000-0000-000000000000}"/>
          </ac:spMkLst>
        </pc:spChg>
      </pc:sldChg>
      <pc:sldChg chg="add del replId">
        <pc:chgData name="KIM Sang Hwee" userId="S::shkim.2021@mqf.smu.edu.sg::7473b60b-97db-48ac-933f-f1fe2308d8ed" providerId="AD" clId="Web-{59FA9E71-A1AB-15BA-B655-085C746B5752}" dt="2021-12-05T15:17:56.100" v="29"/>
        <pc:sldMkLst>
          <pc:docMk/>
          <pc:sldMk cId="1700875949"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 </a:t>
            </a:r>
            <a:endParaRPr lang="en-US"/>
          </a:p>
        </p:txBody>
      </p:sp>
    </p:spTree>
    <p:extLst>
      <p:ext uri="{BB962C8B-B14F-4D97-AF65-F5344CB8AC3E}">
        <p14:creationId xmlns:p14="http://schemas.microsoft.com/office/powerpoint/2010/main" val="815226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564262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1533904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4187216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23200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a:p>
          <a:p>
            <a:pPr>
              <a:buNone/>
            </a:pPr>
            <a:endParaRPr lang="en-US"/>
          </a:p>
          <a:p>
            <a:pPr>
              <a:buNone/>
            </a:pPr>
            <a:endParaRPr lang="en-US"/>
          </a:p>
          <a:p>
            <a:pPr marL="0" indent="0">
              <a:buNone/>
            </a:pPr>
            <a:endParaRPr lang="en-US"/>
          </a:p>
        </p:txBody>
      </p:sp>
    </p:spTree>
    <p:extLst>
      <p:ext uri="{BB962C8B-B14F-4D97-AF65-F5344CB8AC3E}">
        <p14:creationId xmlns:p14="http://schemas.microsoft.com/office/powerpoint/2010/main" val="1816520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a:p>
          <a:p>
            <a:pPr marL="0" indent="0">
              <a:buNone/>
            </a:pPr>
            <a:endParaRPr lang="en-US"/>
          </a:p>
        </p:txBody>
      </p:sp>
    </p:spTree>
    <p:extLst>
      <p:ext uri="{BB962C8B-B14F-4D97-AF65-F5344CB8AC3E}">
        <p14:creationId xmlns:p14="http://schemas.microsoft.com/office/powerpoint/2010/main" val="2452068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988044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828850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454412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974881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4213018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23125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303520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285672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4097890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170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670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184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387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107201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1249ffcf0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1249ffcf0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3606295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1047012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50800" indent="0">
              <a:buNone/>
            </a:pPr>
            <a:endParaRPr lang="en-US"/>
          </a:p>
        </p:txBody>
      </p:sp>
    </p:spTree>
    <p:extLst>
      <p:ext uri="{BB962C8B-B14F-4D97-AF65-F5344CB8AC3E}">
        <p14:creationId xmlns:p14="http://schemas.microsoft.com/office/powerpoint/2010/main" val="186614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50800" indent="0">
              <a:buNone/>
            </a:pPr>
            <a:endParaRPr lang="en-US"/>
          </a:p>
        </p:txBody>
      </p:sp>
    </p:spTree>
    <p:extLst>
      <p:ext uri="{BB962C8B-B14F-4D97-AF65-F5344CB8AC3E}">
        <p14:creationId xmlns:p14="http://schemas.microsoft.com/office/powerpoint/2010/main" val="1910804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buNone/>
            </a:pPr>
            <a:endParaRPr lang="en-US"/>
          </a:p>
        </p:txBody>
      </p:sp>
    </p:spTree>
    <p:extLst>
      <p:ext uri="{BB962C8B-B14F-4D97-AF65-F5344CB8AC3E}">
        <p14:creationId xmlns:p14="http://schemas.microsoft.com/office/powerpoint/2010/main" val="3793788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68383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207"/>
        <p:cNvGrpSpPr/>
        <p:nvPr/>
      </p:nvGrpSpPr>
      <p:grpSpPr>
        <a:xfrm>
          <a:off x="0" y="0"/>
          <a:ext cx="0" cy="0"/>
          <a:chOff x="0" y="0"/>
          <a:chExt cx="0" cy="0"/>
        </a:xfrm>
      </p:grpSpPr>
      <p:sp>
        <p:nvSpPr>
          <p:cNvPr id="208" name="Google Shape;208;p31"/>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209" name="Google Shape;209;p31"/>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211" name="Google Shape;211;p31"/>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212" name="Google Shape;212;p31"/>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213" name="Google Shape;213;p31"/>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2794818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8" r:id="rId3"/>
    <p:sldLayoutId id="2147483659" r:id="rId4"/>
    <p:sldLayoutId id="2147483677" r:id="rId5"/>
    <p:sldLayoutId id="214748368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3905/jpm.2012.38.3.028"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ctrTitle"/>
          </p:nvPr>
        </p:nvSpPr>
        <p:spPr>
          <a:xfrm>
            <a:off x="4235642" y="2230476"/>
            <a:ext cx="4428876" cy="1508400"/>
          </a:xfrm>
          <a:prstGeom prst="rect">
            <a:avLst/>
          </a:prstGeom>
        </p:spPr>
        <p:txBody>
          <a:bodyPr spcFirstLastPara="1" wrap="square" lIns="91425" tIns="91425" rIns="91425" bIns="91425" anchor="ctr" anchorCtr="0">
            <a:noAutofit/>
          </a:bodyPr>
          <a:lstStyle/>
          <a:p>
            <a:pPr lvl="0" algn="ctr"/>
            <a:r>
              <a:rPr lang="en-SG"/>
              <a:t>Risk Indicators in Risk Parity Portfolio</a:t>
            </a:r>
            <a:endParaRPr/>
          </a:p>
        </p:txBody>
      </p:sp>
      <p:sp>
        <p:nvSpPr>
          <p:cNvPr id="3" name="부제목 2">
            <a:extLst>
              <a:ext uri="{FF2B5EF4-FFF2-40B4-BE49-F238E27FC236}">
                <a16:creationId xmlns:a16="http://schemas.microsoft.com/office/drawing/2014/main" id="{D681F508-62A3-9E40-B138-5469A36E1F02}"/>
              </a:ext>
            </a:extLst>
          </p:cNvPr>
          <p:cNvSpPr>
            <a:spLocks noGrp="1"/>
          </p:cNvSpPr>
          <p:nvPr>
            <p:ph type="subTitle" idx="1"/>
          </p:nvPr>
        </p:nvSpPr>
        <p:spPr>
          <a:xfrm>
            <a:off x="6537541" y="4202081"/>
            <a:ext cx="2949934" cy="1021925"/>
          </a:xfrm>
        </p:spPr>
        <p:txBody>
          <a:bodyPr/>
          <a:lstStyle/>
          <a:p>
            <a:pPr algn="l"/>
            <a:r>
              <a:rPr lang="en-US" altLang="ko-Kore-SG" sz="1200"/>
              <a:t>Lim </a:t>
            </a:r>
            <a:r>
              <a:rPr lang="en-US" altLang="ko-Kore-SG" sz="1200" err="1"/>
              <a:t>Tze</a:t>
            </a:r>
            <a:r>
              <a:rPr lang="en-US" altLang="ko-Kore-SG" sz="1200"/>
              <a:t> Hao         </a:t>
            </a:r>
            <a:r>
              <a:rPr lang="en-SG" altLang="ko-Kore-SG" sz="1200"/>
              <a:t>Wong Yong Wen</a:t>
            </a:r>
            <a:endParaRPr lang="en-US" altLang="ko-Kore-SG" sz="1200"/>
          </a:p>
          <a:p>
            <a:pPr algn="l"/>
            <a:r>
              <a:rPr lang="en-US" altLang="ko-Kore-SG" sz="1200"/>
              <a:t>Lim Wei Qi            </a:t>
            </a:r>
            <a:r>
              <a:rPr lang="en-SG" altLang="ko-Kore-SG" sz="1200"/>
              <a:t>Dickson Tan </a:t>
            </a:r>
            <a:endParaRPr lang="en-US" altLang="ko-Kore-SG" sz="1200"/>
          </a:p>
          <a:p>
            <a:pPr algn="l"/>
            <a:r>
              <a:rPr lang="en-SG" altLang="ko-Kore-SG" sz="1200"/>
              <a:t>Lee </a:t>
            </a:r>
            <a:r>
              <a:rPr lang="en-SG" altLang="ko-Kore-SG" sz="1200" err="1"/>
              <a:t>Qianxin</a:t>
            </a:r>
            <a:r>
              <a:rPr lang="en-SG" altLang="ko-Kore-SG" sz="1200"/>
              <a:t>          Peter </a:t>
            </a:r>
            <a:r>
              <a:rPr lang="en-SG" altLang="ko-Kore-SG" sz="1200" err="1"/>
              <a:t>Chettiar</a:t>
            </a:r>
            <a:endParaRPr lang="en-SG" altLang="ko-Kore-SG" sz="1200"/>
          </a:p>
          <a:p>
            <a:pPr algn="l"/>
            <a:r>
              <a:rPr lang="en-SG" altLang="ko-Kore-SG" sz="1200"/>
              <a:t>Kim Sang </a:t>
            </a:r>
            <a:r>
              <a:rPr lang="en-SG" altLang="ko-Kore-SG" sz="1200" err="1"/>
              <a:t>Hwee</a:t>
            </a:r>
            <a:endParaRPr lang="en-SG" altLang="ko-Kore-SG" sz="1200"/>
          </a:p>
          <a:p>
            <a:pPr algn="l"/>
            <a:endParaRPr lang="en-SG" altLang="ko-Kore-SG" sz="1200"/>
          </a:p>
          <a:p>
            <a:pPr algn="l"/>
            <a:endParaRPr lang="en-US" altLang="ko-Kore-SG" sz="1200"/>
          </a:p>
          <a:p>
            <a:pPr algn="l"/>
            <a:endParaRPr lang="ko-Kore-SG" altLang="en-US" sz="1200"/>
          </a:p>
        </p:txBody>
      </p:sp>
      <p:sp>
        <p:nvSpPr>
          <p:cNvPr id="7" name="Google Shape;226;p36">
            <a:extLst>
              <a:ext uri="{FF2B5EF4-FFF2-40B4-BE49-F238E27FC236}">
                <a16:creationId xmlns:a16="http://schemas.microsoft.com/office/drawing/2014/main" id="{DA90899E-7459-A742-94A1-7F90730012FD}"/>
              </a:ext>
            </a:extLst>
          </p:cNvPr>
          <p:cNvSpPr txBox="1">
            <a:spLocks/>
          </p:cNvSpPr>
          <p:nvPr/>
        </p:nvSpPr>
        <p:spPr>
          <a:xfrm>
            <a:off x="1268342" y="871368"/>
            <a:ext cx="3626112" cy="8959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4700"/>
              <a:buFont typeface="Julius Sans One"/>
              <a:buNone/>
              <a:defRPr sz="4000" b="1" i="0" u="none" strike="noStrike" cap="none">
                <a:solidFill>
                  <a:schemeClr val="lt1"/>
                </a:solidFill>
                <a:latin typeface="Julius Sans One"/>
                <a:ea typeface="Julius Sans One"/>
                <a:cs typeface="Julius Sans One"/>
                <a:sym typeface="Julius Sans One"/>
              </a:defRPr>
            </a:lvl1pPr>
            <a:lvl2pPr marR="0" lvl="1"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2pPr>
            <a:lvl3pPr marR="0" lvl="2"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3pPr>
            <a:lvl4pPr marR="0" lvl="3"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4pPr>
            <a:lvl5pPr marR="0" lvl="4"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5pPr>
            <a:lvl6pPr marR="0" lvl="5"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6pPr>
            <a:lvl7pPr marR="0" lvl="6"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7pPr>
            <a:lvl8pPr marR="0" lvl="7"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8pPr>
            <a:lvl9pPr marR="0" lvl="8" algn="ctr" rtl="0">
              <a:lnSpc>
                <a:spcPct val="100000"/>
              </a:lnSpc>
              <a:spcBef>
                <a:spcPts val="0"/>
              </a:spcBef>
              <a:spcAft>
                <a:spcPts val="0"/>
              </a:spcAft>
              <a:buClr>
                <a:schemeClr val="lt1"/>
              </a:buClr>
              <a:buSzPts val="6000"/>
              <a:buFont typeface="Julius Sans One"/>
              <a:buNone/>
              <a:defRPr sz="6000" b="0" i="0" u="none" strike="noStrike" cap="none">
                <a:solidFill>
                  <a:schemeClr val="lt1"/>
                </a:solidFill>
                <a:latin typeface="Julius Sans One"/>
                <a:ea typeface="Julius Sans One"/>
                <a:cs typeface="Julius Sans One"/>
                <a:sym typeface="Julius Sans One"/>
              </a:defRPr>
            </a:lvl9pPr>
          </a:lstStyle>
          <a:p>
            <a:pPr algn="l"/>
            <a:r>
              <a:rPr lang="en-SG">
                <a:solidFill>
                  <a:schemeClr val="accent4">
                    <a:lumMod val="50000"/>
                  </a:schemeClr>
                </a:solidFill>
              </a:rPr>
              <a:t>QF634 G1-10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134F2C-5BC8-41F5-A9F9-F69B877FF472}"/>
              </a:ext>
            </a:extLst>
          </p:cNvPr>
          <p:cNvSpPr>
            <a:spLocks noGrp="1"/>
          </p:cNvSpPr>
          <p:nvPr>
            <p:ph type="body" idx="1"/>
          </p:nvPr>
        </p:nvSpPr>
        <p:spPr/>
        <p:txBody>
          <a:bodyPr/>
          <a:lstStyle/>
          <a:p>
            <a:pPr marR="0"/>
            <a:endParaRPr lang="en-US"/>
          </a:p>
          <a:p>
            <a:pPr marR="0"/>
            <a:endParaRPr lang="en-US"/>
          </a:p>
          <a:p>
            <a:endParaRPr lang="en-US"/>
          </a:p>
        </p:txBody>
      </p:sp>
      <p:sp>
        <p:nvSpPr>
          <p:cNvPr id="4" name="TextBox 3">
            <a:extLst>
              <a:ext uri="{FF2B5EF4-FFF2-40B4-BE49-F238E27FC236}">
                <a16:creationId xmlns:a16="http://schemas.microsoft.com/office/drawing/2014/main" id="{6E8A471F-18B4-4AA8-99F5-66FFC33DCE54}"/>
              </a:ext>
            </a:extLst>
          </p:cNvPr>
          <p:cNvSpPr txBox="1"/>
          <p:nvPr/>
        </p:nvSpPr>
        <p:spPr>
          <a:xfrm>
            <a:off x="5077358" y="1232338"/>
            <a:ext cx="395350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ourier New"/>
              <a:buChar char="o"/>
            </a:pPr>
            <a:r>
              <a:rPr lang="en-US">
                <a:latin typeface="Didact Gothic"/>
              </a:rPr>
              <a:t>Combining the two assets led to several allocation mixes could possibly lead to higher risk-adjusted ratios.</a:t>
            </a:r>
            <a:endParaRPr lang="en-US"/>
          </a:p>
          <a:p>
            <a:pPr marL="285750" indent="-285750" algn="just">
              <a:buFont typeface="Courier New"/>
              <a:buChar char="o"/>
            </a:pPr>
            <a:endParaRPr lang="en-US">
              <a:latin typeface="Didact Gothic"/>
            </a:endParaRPr>
          </a:p>
          <a:p>
            <a:pPr marL="285750" indent="-285750" algn="just">
              <a:buFont typeface="Courier New"/>
              <a:buChar char="o"/>
            </a:pPr>
            <a:r>
              <a:rPr lang="en-US">
                <a:latin typeface="Didact Gothic"/>
              </a:rPr>
              <a:t>The 10/90 equity/bond portfolio had lower volatility relative to bonds along with higher returns</a:t>
            </a:r>
          </a:p>
          <a:p>
            <a:pPr marL="285750" indent="-285750" algn="just">
              <a:buFont typeface="Courier New"/>
              <a:buChar char="o"/>
            </a:pPr>
            <a:endParaRPr lang="en-US">
              <a:latin typeface="Didact Gothic"/>
            </a:endParaRPr>
          </a:p>
          <a:p>
            <a:pPr marL="285750" indent="-285750" algn="just">
              <a:buFont typeface="Courier New"/>
              <a:buChar char="o"/>
            </a:pPr>
            <a:r>
              <a:rPr lang="en-US">
                <a:latin typeface="Didact Gothic"/>
              </a:rPr>
              <a:t>Potential diversification benefit of combining low- correlated assets in a portfolio.</a:t>
            </a:r>
          </a:p>
          <a:p>
            <a:pPr marL="285750" indent="-285750" algn="just">
              <a:buFont typeface="Courier New"/>
              <a:buChar char="o"/>
            </a:pPr>
            <a:endParaRPr lang="en-US">
              <a:latin typeface="Didact Gothic"/>
            </a:endParaRPr>
          </a:p>
          <a:p>
            <a:pPr marL="285750" indent="-285750" algn="just">
              <a:buFont typeface="Courier New"/>
              <a:buChar char="o"/>
            </a:pPr>
            <a:endParaRPr lang="en-US">
              <a:latin typeface="Didact Gothic"/>
            </a:endParaRPr>
          </a:p>
        </p:txBody>
      </p:sp>
      <p:pic>
        <p:nvPicPr>
          <p:cNvPr id="6" name="Picture 6" descr="Chart&#10;&#10;Description automatically generated">
            <a:extLst>
              <a:ext uri="{FF2B5EF4-FFF2-40B4-BE49-F238E27FC236}">
                <a16:creationId xmlns:a16="http://schemas.microsoft.com/office/drawing/2014/main" id="{D57EF871-5731-4345-930C-E0BEED8DA5AA}"/>
              </a:ext>
            </a:extLst>
          </p:cNvPr>
          <p:cNvPicPr>
            <a:picLocks noChangeAspect="1"/>
          </p:cNvPicPr>
          <p:nvPr/>
        </p:nvPicPr>
        <p:blipFill>
          <a:blip r:embed="rId3"/>
          <a:stretch>
            <a:fillRect/>
          </a:stretch>
        </p:blipFill>
        <p:spPr>
          <a:xfrm>
            <a:off x="584305" y="1232276"/>
            <a:ext cx="4744528" cy="2879652"/>
          </a:xfrm>
          <a:prstGeom prst="rect">
            <a:avLst/>
          </a:prstGeom>
        </p:spPr>
      </p:pic>
      <p:sp>
        <p:nvSpPr>
          <p:cNvPr id="17" name="Title 2">
            <a:extLst>
              <a:ext uri="{FF2B5EF4-FFF2-40B4-BE49-F238E27FC236}">
                <a16:creationId xmlns:a16="http://schemas.microsoft.com/office/drawing/2014/main" id="{E23FCCC8-56C1-477F-8229-7A6462574572}"/>
              </a:ext>
            </a:extLst>
          </p:cNvPr>
          <p:cNvSpPr>
            <a:spLocks noGrp="1"/>
          </p:cNvSpPr>
          <p:nvPr>
            <p:ph type="title"/>
          </p:nvPr>
        </p:nvSpPr>
        <p:spPr>
          <a:xfrm>
            <a:off x="580978" y="530584"/>
            <a:ext cx="8443601" cy="528600"/>
          </a:xfrm>
        </p:spPr>
        <p:txBody>
          <a:bodyPr/>
          <a:lstStyle/>
          <a:p>
            <a:r>
              <a:rPr lang="en-US" sz="1800"/>
              <a:t>Literature Review – Risk Parity </a:t>
            </a:r>
            <a:r>
              <a:rPr lang="en-US" sz="1800" err="1"/>
              <a:t>PoRTFOLIO</a:t>
            </a:r>
            <a:r>
              <a:rPr lang="en-US" sz="1800"/>
              <a:t> CONSTRUCTION (2)</a:t>
            </a:r>
          </a:p>
        </p:txBody>
      </p:sp>
    </p:spTree>
    <p:extLst>
      <p:ext uri="{BB962C8B-B14F-4D97-AF65-F5344CB8AC3E}">
        <p14:creationId xmlns:p14="http://schemas.microsoft.com/office/powerpoint/2010/main" val="2559371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134F2C-5BC8-41F5-A9F9-F69B877FF472}"/>
              </a:ext>
            </a:extLst>
          </p:cNvPr>
          <p:cNvSpPr>
            <a:spLocks noGrp="1"/>
          </p:cNvSpPr>
          <p:nvPr>
            <p:ph type="body" idx="1"/>
          </p:nvPr>
        </p:nvSpPr>
        <p:spPr/>
        <p:txBody>
          <a:bodyPr/>
          <a:lstStyle/>
          <a:p>
            <a:pPr marR="0"/>
            <a:endParaRPr lang="en-US"/>
          </a:p>
          <a:p>
            <a:pPr marR="0"/>
            <a:endParaRPr lang="en-US"/>
          </a:p>
          <a:p>
            <a:endParaRPr lang="en-US"/>
          </a:p>
        </p:txBody>
      </p:sp>
      <p:sp>
        <p:nvSpPr>
          <p:cNvPr id="3" name="Title 2">
            <a:extLst>
              <a:ext uri="{FF2B5EF4-FFF2-40B4-BE49-F238E27FC236}">
                <a16:creationId xmlns:a16="http://schemas.microsoft.com/office/drawing/2014/main" id="{DB0C77DF-524E-47B6-B9A5-595D3AB790EB}"/>
              </a:ext>
            </a:extLst>
          </p:cNvPr>
          <p:cNvSpPr>
            <a:spLocks noGrp="1"/>
          </p:cNvSpPr>
          <p:nvPr>
            <p:ph type="title"/>
          </p:nvPr>
        </p:nvSpPr>
        <p:spPr>
          <a:xfrm>
            <a:off x="580978" y="530584"/>
            <a:ext cx="8443601" cy="528600"/>
          </a:xfrm>
        </p:spPr>
        <p:txBody>
          <a:bodyPr/>
          <a:lstStyle/>
          <a:p>
            <a:r>
              <a:rPr lang="en-US" sz="1800"/>
              <a:t>Literature Review – Risk Parity </a:t>
            </a:r>
            <a:r>
              <a:rPr lang="en-US" sz="1800" err="1"/>
              <a:t>PoRTFOLIO</a:t>
            </a:r>
            <a:r>
              <a:rPr lang="en-US" sz="1800"/>
              <a:t> CONSTRUCTION (3)</a:t>
            </a:r>
          </a:p>
        </p:txBody>
      </p:sp>
      <p:sp>
        <p:nvSpPr>
          <p:cNvPr id="4" name="TextBox 3">
            <a:extLst>
              <a:ext uri="{FF2B5EF4-FFF2-40B4-BE49-F238E27FC236}">
                <a16:creationId xmlns:a16="http://schemas.microsoft.com/office/drawing/2014/main" id="{6E8A471F-18B4-4AA8-99F5-66FFC33DCE54}"/>
              </a:ext>
            </a:extLst>
          </p:cNvPr>
          <p:cNvSpPr txBox="1"/>
          <p:nvPr/>
        </p:nvSpPr>
        <p:spPr>
          <a:xfrm>
            <a:off x="4929191" y="1347734"/>
            <a:ext cx="4151877" cy="27853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ourier New"/>
              <a:buChar char="o"/>
            </a:pPr>
            <a:r>
              <a:rPr lang="en-US">
                <a:latin typeface="Didact Gothic"/>
              </a:rPr>
              <a:t>Equal risk allocation did not lead to equal return contribution: Fixed income contributed the highest return to the overall portfolio over the period</a:t>
            </a:r>
            <a:endParaRPr lang="en-US"/>
          </a:p>
          <a:p>
            <a:pPr algn="just"/>
            <a:endParaRPr lang="en-US">
              <a:latin typeface="Didact Gothic"/>
            </a:endParaRPr>
          </a:p>
          <a:p>
            <a:pPr marL="285750" indent="-285750" algn="just">
              <a:buFont typeface="Courier New"/>
              <a:buChar char="o"/>
            </a:pPr>
            <a:r>
              <a:rPr lang="en-US">
                <a:latin typeface="Didact Gothic"/>
              </a:rPr>
              <a:t>In 2008 and early 2020, equities and commodities experienced market drawdown, and only fixed income had a positive return. As a result, the overall portfolio posted a loss.</a:t>
            </a:r>
          </a:p>
          <a:p>
            <a:pPr algn="just"/>
            <a:endParaRPr lang="en-US">
              <a:latin typeface="Didact Gothic"/>
            </a:endParaRPr>
          </a:p>
          <a:p>
            <a:pPr marL="171450" indent="-171450" algn="just">
              <a:buFont typeface="Courier New"/>
              <a:buChar char="o"/>
            </a:pPr>
            <a:endParaRPr lang="en-US"/>
          </a:p>
          <a:p>
            <a:pPr marL="171450" indent="-171450" algn="just">
              <a:buFont typeface="Courier New"/>
              <a:buChar char="o"/>
            </a:pPr>
            <a:endParaRPr lang="en-US" sz="1050">
              <a:latin typeface="Didact Gothic"/>
            </a:endParaRPr>
          </a:p>
          <a:p>
            <a:pPr marL="171450" indent="-171450" algn="just">
              <a:buFont typeface="Courier New"/>
              <a:buChar char="o"/>
            </a:pPr>
            <a:endParaRPr lang="en-US" sz="1050">
              <a:latin typeface="Didact Gothic"/>
            </a:endParaRPr>
          </a:p>
        </p:txBody>
      </p:sp>
      <p:pic>
        <p:nvPicPr>
          <p:cNvPr id="6" name="Picture 6" descr="Chart, waterfall chart&#10;&#10;Description automatically generated">
            <a:extLst>
              <a:ext uri="{FF2B5EF4-FFF2-40B4-BE49-F238E27FC236}">
                <a16:creationId xmlns:a16="http://schemas.microsoft.com/office/drawing/2014/main" id="{B3B14FF3-91AA-4B65-B23A-FD4DD30FD261}"/>
              </a:ext>
            </a:extLst>
          </p:cNvPr>
          <p:cNvPicPr>
            <a:picLocks noChangeAspect="1"/>
          </p:cNvPicPr>
          <p:nvPr/>
        </p:nvPicPr>
        <p:blipFill>
          <a:blip r:embed="rId3"/>
          <a:stretch>
            <a:fillRect/>
          </a:stretch>
        </p:blipFill>
        <p:spPr>
          <a:xfrm>
            <a:off x="801044" y="1264977"/>
            <a:ext cx="4453384" cy="3341725"/>
          </a:xfrm>
          <a:prstGeom prst="rect">
            <a:avLst/>
          </a:prstGeom>
        </p:spPr>
      </p:pic>
    </p:spTree>
    <p:extLst>
      <p:ext uri="{BB962C8B-B14F-4D97-AF65-F5344CB8AC3E}">
        <p14:creationId xmlns:p14="http://schemas.microsoft.com/office/powerpoint/2010/main" val="3335822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134F2C-5BC8-41F5-A9F9-F69B877FF472}"/>
              </a:ext>
            </a:extLst>
          </p:cNvPr>
          <p:cNvSpPr>
            <a:spLocks noGrp="1"/>
          </p:cNvSpPr>
          <p:nvPr>
            <p:ph type="body" idx="1"/>
          </p:nvPr>
        </p:nvSpPr>
        <p:spPr/>
        <p:txBody>
          <a:bodyPr/>
          <a:lstStyle/>
          <a:p>
            <a:pPr marR="0"/>
            <a:endParaRPr lang="en-US"/>
          </a:p>
          <a:p>
            <a:pPr marR="0"/>
            <a:endParaRPr lang="en-US"/>
          </a:p>
          <a:p>
            <a:endParaRPr lang="en-US"/>
          </a:p>
        </p:txBody>
      </p:sp>
      <p:sp>
        <p:nvSpPr>
          <p:cNvPr id="3" name="Title 2">
            <a:extLst>
              <a:ext uri="{FF2B5EF4-FFF2-40B4-BE49-F238E27FC236}">
                <a16:creationId xmlns:a16="http://schemas.microsoft.com/office/drawing/2014/main" id="{DB0C77DF-524E-47B6-B9A5-595D3AB790EB}"/>
              </a:ext>
            </a:extLst>
          </p:cNvPr>
          <p:cNvSpPr>
            <a:spLocks noGrp="1"/>
          </p:cNvSpPr>
          <p:nvPr>
            <p:ph type="title"/>
          </p:nvPr>
        </p:nvSpPr>
        <p:spPr>
          <a:xfrm>
            <a:off x="618763" y="530584"/>
            <a:ext cx="8415262" cy="528600"/>
          </a:xfrm>
        </p:spPr>
        <p:txBody>
          <a:bodyPr/>
          <a:lstStyle/>
          <a:p>
            <a:r>
              <a:rPr lang="en-US" sz="1800"/>
              <a:t>Literature Review – Risk Parity </a:t>
            </a:r>
            <a:r>
              <a:rPr lang="en-US" sz="1800" err="1"/>
              <a:t>PoRTFOLIO</a:t>
            </a:r>
            <a:r>
              <a:rPr lang="en-US" sz="1800"/>
              <a:t> CONSTRUCTION (4)</a:t>
            </a:r>
          </a:p>
        </p:txBody>
      </p:sp>
      <p:sp>
        <p:nvSpPr>
          <p:cNvPr id="4" name="TextBox 3">
            <a:extLst>
              <a:ext uri="{FF2B5EF4-FFF2-40B4-BE49-F238E27FC236}">
                <a16:creationId xmlns:a16="http://schemas.microsoft.com/office/drawing/2014/main" id="{6E8A471F-18B4-4AA8-99F5-66FFC33DCE54}"/>
              </a:ext>
            </a:extLst>
          </p:cNvPr>
          <p:cNvSpPr txBox="1"/>
          <p:nvPr/>
        </p:nvSpPr>
        <p:spPr>
          <a:xfrm>
            <a:off x="744722" y="1258402"/>
            <a:ext cx="7736740" cy="26237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ourier New"/>
              <a:buChar char="o"/>
            </a:pPr>
            <a:r>
              <a:rPr lang="en-US">
                <a:latin typeface="Didact Gothic"/>
              </a:rPr>
              <a:t>Another key feature of risk parity strategies is leverage. </a:t>
            </a:r>
            <a:endParaRPr lang="en-US"/>
          </a:p>
          <a:p>
            <a:pPr marL="285750" indent="-285750" algn="just">
              <a:buFont typeface="Courier New"/>
              <a:buChar char="o"/>
            </a:pPr>
            <a:endParaRPr lang="en-US">
              <a:latin typeface="Didact Gothic"/>
            </a:endParaRPr>
          </a:p>
          <a:p>
            <a:pPr marL="285750" indent="-285750" algn="just">
              <a:buFont typeface="Courier New"/>
              <a:buChar char="o"/>
            </a:pPr>
            <a:r>
              <a:rPr lang="en-US">
                <a:latin typeface="Didact Gothic"/>
              </a:rPr>
              <a:t>Risk parity portfolios tend to have a higher allocation to asset classes with lower volatility, such as fixed income.</a:t>
            </a:r>
          </a:p>
          <a:p>
            <a:pPr marL="285750" indent="-285750" algn="just">
              <a:buFont typeface="Courier New"/>
              <a:buChar char="o"/>
            </a:pPr>
            <a:endParaRPr lang="en-US">
              <a:latin typeface="Didact Gothic"/>
            </a:endParaRPr>
          </a:p>
          <a:p>
            <a:pPr marL="285750" indent="-285750" algn="just">
              <a:buFont typeface="Courier New"/>
              <a:buChar char="o"/>
            </a:pPr>
            <a:r>
              <a:rPr lang="en-US">
                <a:latin typeface="Didact Gothic"/>
              </a:rPr>
              <a:t>Equal risk contribution and leverage allows the risk parity portfolio to achieve market returns while reducing the risk of a multi- asset portfolio.</a:t>
            </a:r>
          </a:p>
          <a:p>
            <a:pPr marL="285750" indent="-285750" algn="just">
              <a:buFont typeface="Courier New"/>
              <a:buChar char="o"/>
            </a:pPr>
            <a:endParaRPr lang="en-US">
              <a:latin typeface="Didact Gothic"/>
            </a:endParaRPr>
          </a:p>
          <a:p>
            <a:pPr marL="285750" indent="-285750" algn="just">
              <a:buFont typeface="Courier New"/>
              <a:buChar char="o"/>
            </a:pPr>
            <a:r>
              <a:rPr lang="en-US">
                <a:latin typeface="Didact Gothic"/>
              </a:rPr>
              <a:t>Risk parity strategies aim to build balanced risk exposure portfolios that deliver higher risk-adjusted returns than the broad-based market or a traditional 60/40 portfolio.</a:t>
            </a:r>
          </a:p>
          <a:p>
            <a:pPr marL="285750" indent="-285750" algn="just">
              <a:buFont typeface="Courier New"/>
              <a:buChar char="o"/>
            </a:pPr>
            <a:endParaRPr lang="en-US">
              <a:latin typeface="Didact Gothic"/>
            </a:endParaRPr>
          </a:p>
          <a:p>
            <a:pPr marL="171450" indent="-171450" algn="just">
              <a:buFont typeface="Courier New"/>
              <a:buChar char="o"/>
            </a:pPr>
            <a:endParaRPr lang="en-US" sz="1050">
              <a:latin typeface="Didact Gothic"/>
            </a:endParaRPr>
          </a:p>
        </p:txBody>
      </p:sp>
    </p:spTree>
    <p:extLst>
      <p:ext uri="{BB962C8B-B14F-4D97-AF65-F5344CB8AC3E}">
        <p14:creationId xmlns:p14="http://schemas.microsoft.com/office/powerpoint/2010/main" val="326940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1F124-C356-400E-9E08-83D1CCCA596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3A386B6-FBB0-4651-AA54-7121912D27DC}"/>
              </a:ext>
            </a:extLst>
          </p:cNvPr>
          <p:cNvSpPr>
            <a:spLocks noGrp="1"/>
          </p:cNvSpPr>
          <p:nvPr>
            <p:ph type="title"/>
          </p:nvPr>
        </p:nvSpPr>
        <p:spPr/>
        <p:txBody>
          <a:bodyPr/>
          <a:lstStyle/>
          <a:p>
            <a:endParaRPr lang="en-US"/>
          </a:p>
        </p:txBody>
      </p:sp>
      <p:sp>
        <p:nvSpPr>
          <p:cNvPr id="5" name="Google Shape;226;p36">
            <a:extLst>
              <a:ext uri="{FF2B5EF4-FFF2-40B4-BE49-F238E27FC236}">
                <a16:creationId xmlns:a16="http://schemas.microsoft.com/office/drawing/2014/main" id="{FE6824FB-01CD-4916-B89E-0F7BB3B74C77}"/>
              </a:ext>
            </a:extLst>
          </p:cNvPr>
          <p:cNvSpPr txBox="1">
            <a:spLocks/>
          </p:cNvSpPr>
          <p:nvPr/>
        </p:nvSpPr>
        <p:spPr>
          <a:xfrm>
            <a:off x="2003557" y="1885419"/>
            <a:ext cx="4428876" cy="150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700"/>
              <a:buFont typeface="Julius Sans One"/>
              <a:buNone/>
              <a:defRPr sz="3000" b="1" i="0" u="none" strike="noStrike" cap="none">
                <a:solidFill>
                  <a:schemeClr val="dk1"/>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dk1"/>
              </a:buClr>
              <a:buSzPts val="3000"/>
              <a:buFont typeface="Julius Sans One"/>
              <a:buNone/>
              <a:defRPr sz="3000" b="1" i="0" u="none" strike="noStrike" cap="none">
                <a:solidFill>
                  <a:schemeClr val="dk1"/>
                </a:solidFill>
                <a:latin typeface="Julius Sans One"/>
                <a:ea typeface="Julius Sans One"/>
                <a:cs typeface="Julius Sans One"/>
                <a:sym typeface="Julius Sans One"/>
              </a:defRPr>
            </a:lvl9pPr>
          </a:lstStyle>
          <a:p>
            <a:pPr algn="ctr"/>
            <a:r>
              <a:rPr lang="en-SG"/>
              <a:t>Methods of Risk index construction</a:t>
            </a:r>
            <a:endParaRPr lang="en-US"/>
          </a:p>
        </p:txBody>
      </p:sp>
    </p:spTree>
    <p:extLst>
      <p:ext uri="{BB962C8B-B14F-4D97-AF65-F5344CB8AC3E}">
        <p14:creationId xmlns:p14="http://schemas.microsoft.com/office/powerpoint/2010/main" val="336292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B140F-A69E-450A-8732-F8E292E94609}"/>
              </a:ext>
            </a:extLst>
          </p:cNvPr>
          <p:cNvSpPr>
            <a:spLocks noGrp="1"/>
          </p:cNvSpPr>
          <p:nvPr>
            <p:ph type="body" idx="1"/>
          </p:nvPr>
        </p:nvSpPr>
        <p:spPr/>
        <p:txBody>
          <a:bodyPr/>
          <a:lstStyle/>
          <a:p>
            <a:pPr marL="139700" marR="0" indent="0">
              <a:buNone/>
            </a:pPr>
            <a:r>
              <a:rPr lang="en-US"/>
              <a:t>The KCFSI has several requirements for variables that can be referred to when constructing a risk index. Variables must:  (</a:t>
            </a:r>
            <a:r>
              <a:rPr lang="en-US" err="1"/>
              <a:t>Hakkio</a:t>
            </a:r>
            <a:r>
              <a:rPr lang="en-US"/>
              <a:t> &amp; Keeton, 2009)</a:t>
            </a:r>
          </a:p>
          <a:p>
            <a:pPr marR="0">
              <a:buFont typeface="Courier New"/>
              <a:buChar char="o"/>
            </a:pPr>
            <a:endParaRPr lang="en-US"/>
          </a:p>
          <a:p>
            <a:pPr marR="0">
              <a:buFont typeface="Courier New"/>
              <a:buChar char="o"/>
            </a:pPr>
            <a:r>
              <a:rPr lang="en-US"/>
              <a:t>Represent one of more of the 5 features of financial stress,</a:t>
            </a:r>
          </a:p>
          <a:p>
            <a:pPr marR="0">
              <a:buFont typeface="Courier New"/>
              <a:buChar char="o"/>
            </a:pPr>
            <a:r>
              <a:rPr lang="en-US"/>
              <a:t>Be indicators of prices or yields which react most quickly</a:t>
            </a:r>
          </a:p>
          <a:p>
            <a:pPr marR="0">
              <a:buFont typeface="Courier New"/>
              <a:buChar char="o"/>
            </a:pPr>
            <a:r>
              <a:rPr lang="en-US"/>
              <a:t>Be available at least monthly</a:t>
            </a:r>
          </a:p>
          <a:p>
            <a:pPr marR="0">
              <a:buFont typeface="Courier New"/>
              <a:buChar char="o"/>
            </a:pPr>
            <a:r>
              <a:rPr lang="en-US"/>
              <a:t>Go back to 1990 in order to be able to determine past periods of financial stress.</a:t>
            </a:r>
          </a:p>
          <a:p>
            <a:pPr marL="139700" marR="0" indent="0">
              <a:buNone/>
            </a:pPr>
            <a:endParaRPr lang="en-US"/>
          </a:p>
        </p:txBody>
      </p:sp>
      <p:sp>
        <p:nvSpPr>
          <p:cNvPr id="3" name="Title 2">
            <a:extLst>
              <a:ext uri="{FF2B5EF4-FFF2-40B4-BE49-F238E27FC236}">
                <a16:creationId xmlns:a16="http://schemas.microsoft.com/office/drawing/2014/main" id="{86DBEB0A-1690-401A-BA17-EFE5EAE273F0}"/>
              </a:ext>
            </a:extLst>
          </p:cNvPr>
          <p:cNvSpPr>
            <a:spLocks noGrp="1"/>
          </p:cNvSpPr>
          <p:nvPr>
            <p:ph type="title"/>
          </p:nvPr>
        </p:nvSpPr>
        <p:spPr/>
        <p:txBody>
          <a:bodyPr/>
          <a:lstStyle/>
          <a:p>
            <a:r>
              <a:rPr lang="en-US" sz="2000"/>
              <a:t>Kansas city financial stress index risk indicator requirements</a:t>
            </a:r>
            <a:endParaRPr lang="en-US" sz="2000" b="0"/>
          </a:p>
        </p:txBody>
      </p:sp>
    </p:spTree>
    <p:extLst>
      <p:ext uri="{BB962C8B-B14F-4D97-AF65-F5344CB8AC3E}">
        <p14:creationId xmlns:p14="http://schemas.microsoft.com/office/powerpoint/2010/main" val="1694368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3CB641-CF02-4781-BAF6-612821175806}"/>
              </a:ext>
            </a:extLst>
          </p:cNvPr>
          <p:cNvSpPr>
            <a:spLocks noGrp="1"/>
          </p:cNvSpPr>
          <p:nvPr>
            <p:ph type="body" idx="1"/>
          </p:nvPr>
        </p:nvSpPr>
        <p:spPr/>
        <p:txBody>
          <a:bodyPr/>
          <a:lstStyle/>
          <a:p>
            <a:pPr marR="0">
              <a:buFont typeface="Courier New"/>
              <a:buChar char="o"/>
            </a:pPr>
            <a:r>
              <a:rPr lang="en-US"/>
              <a:t>3 types of indicators: financial conditions indicators, money and capital market indicators, and market volatility indicators.</a:t>
            </a:r>
          </a:p>
        </p:txBody>
      </p:sp>
      <p:sp>
        <p:nvSpPr>
          <p:cNvPr id="3" name="Title 2">
            <a:extLst>
              <a:ext uri="{FF2B5EF4-FFF2-40B4-BE49-F238E27FC236}">
                <a16:creationId xmlns:a16="http://schemas.microsoft.com/office/drawing/2014/main" id="{040829C5-B434-4FDD-BD1E-CDBB5DEFA45D}"/>
              </a:ext>
            </a:extLst>
          </p:cNvPr>
          <p:cNvSpPr>
            <a:spLocks noGrp="1"/>
          </p:cNvSpPr>
          <p:nvPr>
            <p:ph type="title"/>
          </p:nvPr>
        </p:nvSpPr>
        <p:spPr>
          <a:xfrm>
            <a:off x="713225" y="530584"/>
            <a:ext cx="8223433" cy="528600"/>
          </a:xfrm>
        </p:spPr>
        <p:txBody>
          <a:bodyPr/>
          <a:lstStyle/>
          <a:p>
            <a:r>
              <a:rPr lang="en-US"/>
              <a:t>Lit Review – SVM using Risk Indicators </a:t>
            </a:r>
            <a:endParaRPr lang="en-US" b="0"/>
          </a:p>
        </p:txBody>
      </p:sp>
      <p:pic>
        <p:nvPicPr>
          <p:cNvPr id="5" name="Picture 5" descr="Graphical user interface, table&#10;&#10;Description automatically generated">
            <a:extLst>
              <a:ext uri="{FF2B5EF4-FFF2-40B4-BE49-F238E27FC236}">
                <a16:creationId xmlns:a16="http://schemas.microsoft.com/office/drawing/2014/main" id="{2DE24DE4-5A2B-4AEF-9D16-46B6ECD5B797}"/>
              </a:ext>
            </a:extLst>
          </p:cNvPr>
          <p:cNvPicPr>
            <a:picLocks noChangeAspect="1"/>
          </p:cNvPicPr>
          <p:nvPr/>
        </p:nvPicPr>
        <p:blipFill>
          <a:blip r:embed="rId3"/>
          <a:stretch>
            <a:fillRect/>
          </a:stretch>
        </p:blipFill>
        <p:spPr>
          <a:xfrm>
            <a:off x="713317" y="2003165"/>
            <a:ext cx="5621866" cy="3063336"/>
          </a:xfrm>
          <a:prstGeom prst="rect">
            <a:avLst/>
          </a:prstGeom>
        </p:spPr>
      </p:pic>
    </p:spTree>
    <p:extLst>
      <p:ext uri="{BB962C8B-B14F-4D97-AF65-F5344CB8AC3E}">
        <p14:creationId xmlns:p14="http://schemas.microsoft.com/office/powerpoint/2010/main" val="147131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648B8E-D2B4-497F-AD9A-58DB04E19EB4}"/>
              </a:ext>
            </a:extLst>
          </p:cNvPr>
          <p:cNvSpPr>
            <a:spLocks noGrp="1"/>
          </p:cNvSpPr>
          <p:nvPr>
            <p:ph type="body" idx="1"/>
          </p:nvPr>
        </p:nvSpPr>
        <p:spPr>
          <a:xfrm>
            <a:off x="713225" y="1127817"/>
            <a:ext cx="7233875" cy="3556133"/>
          </a:xfrm>
        </p:spPr>
        <p:txBody>
          <a:bodyPr/>
          <a:lstStyle/>
          <a:p>
            <a:pPr>
              <a:buFont typeface="Courier New"/>
              <a:buChar char="o"/>
            </a:pPr>
            <a:r>
              <a:rPr lang="en-US"/>
              <a:t>Use PCA to split into 3 Factors of Systemic Risk, Credit Risk and Fear Factor</a:t>
            </a:r>
          </a:p>
          <a:p>
            <a:pPr>
              <a:buFont typeface="Courier New"/>
              <a:buChar char="o"/>
            </a:pPr>
            <a:endParaRPr lang="en-US"/>
          </a:p>
          <a:p>
            <a:pPr>
              <a:buFont typeface="Courier New"/>
              <a:buChar char="o"/>
            </a:pPr>
            <a:r>
              <a:rPr lang="en-US"/>
              <a:t>3 risk factors cumulatively explain about 90% of total variation</a:t>
            </a:r>
          </a:p>
        </p:txBody>
      </p:sp>
      <p:sp>
        <p:nvSpPr>
          <p:cNvPr id="3" name="Title 2">
            <a:extLst>
              <a:ext uri="{FF2B5EF4-FFF2-40B4-BE49-F238E27FC236}">
                <a16:creationId xmlns:a16="http://schemas.microsoft.com/office/drawing/2014/main" id="{36DABDF1-BBE5-4A29-91CA-6245DACB4644}"/>
              </a:ext>
            </a:extLst>
          </p:cNvPr>
          <p:cNvSpPr>
            <a:spLocks noGrp="1"/>
          </p:cNvSpPr>
          <p:nvPr>
            <p:ph type="title"/>
          </p:nvPr>
        </p:nvSpPr>
        <p:spPr>
          <a:xfrm>
            <a:off x="713225" y="530584"/>
            <a:ext cx="8826682" cy="528600"/>
          </a:xfrm>
        </p:spPr>
        <p:txBody>
          <a:bodyPr/>
          <a:lstStyle/>
          <a:p>
            <a:r>
              <a:rPr lang="en-US"/>
              <a:t>Lit Review – SVM using Risk Indicators</a:t>
            </a:r>
            <a:endParaRPr lang="en-US" b="0"/>
          </a:p>
          <a:p>
            <a:endParaRPr lang="en-US"/>
          </a:p>
        </p:txBody>
      </p:sp>
      <p:pic>
        <p:nvPicPr>
          <p:cNvPr id="4" name="Picture 4" descr="Table&#10;&#10;Description automatically generated">
            <a:extLst>
              <a:ext uri="{FF2B5EF4-FFF2-40B4-BE49-F238E27FC236}">
                <a16:creationId xmlns:a16="http://schemas.microsoft.com/office/drawing/2014/main" id="{BE3C3F24-57A6-4B54-A2FE-08AE26E7E5D7}"/>
              </a:ext>
            </a:extLst>
          </p:cNvPr>
          <p:cNvPicPr>
            <a:picLocks noChangeAspect="1"/>
          </p:cNvPicPr>
          <p:nvPr/>
        </p:nvPicPr>
        <p:blipFill>
          <a:blip r:embed="rId3"/>
          <a:stretch>
            <a:fillRect/>
          </a:stretch>
        </p:blipFill>
        <p:spPr>
          <a:xfrm>
            <a:off x="1030816" y="1993479"/>
            <a:ext cx="5743575" cy="2945124"/>
          </a:xfrm>
          <a:prstGeom prst="rect">
            <a:avLst/>
          </a:prstGeom>
        </p:spPr>
      </p:pic>
    </p:spTree>
    <p:extLst>
      <p:ext uri="{BB962C8B-B14F-4D97-AF65-F5344CB8AC3E}">
        <p14:creationId xmlns:p14="http://schemas.microsoft.com/office/powerpoint/2010/main" val="2325708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C1D42-8913-4536-B53A-CE0EEB804D44}"/>
              </a:ext>
            </a:extLst>
          </p:cNvPr>
          <p:cNvSpPr>
            <a:spLocks noGrp="1"/>
          </p:cNvSpPr>
          <p:nvPr>
            <p:ph type="body" idx="1"/>
          </p:nvPr>
        </p:nvSpPr>
        <p:spPr/>
        <p:txBody>
          <a:bodyPr spcFirstLastPara="1" wrap="square" lIns="91425" tIns="91425" rIns="91425" bIns="91425" anchor="t" anchorCtr="0">
            <a:noAutofit/>
          </a:bodyPr>
          <a:lstStyle/>
          <a:p>
            <a:pPr marR="0">
              <a:buFont typeface="Courier New"/>
              <a:buChar char="o"/>
            </a:pPr>
            <a:r>
              <a:rPr lang="en-US" sz="1500"/>
              <a:t>Monthly data used over the period from December 2001 to December 2019</a:t>
            </a:r>
            <a:endParaRPr lang="en-US"/>
          </a:p>
          <a:p>
            <a:pPr marR="0">
              <a:buFont typeface="Courier New"/>
              <a:buChar char="o"/>
            </a:pPr>
            <a:endParaRPr lang="en-US"/>
          </a:p>
          <a:p>
            <a:pPr marR="0">
              <a:buFont typeface="Courier New"/>
              <a:buChar char="o"/>
            </a:pPr>
            <a:r>
              <a:rPr lang="en-US" sz="1500"/>
              <a:t>ETF funds in the U.S. market:</a:t>
            </a:r>
          </a:p>
          <a:p>
            <a:pPr marR="0">
              <a:buFont typeface="Courier New"/>
              <a:buChar char="o"/>
            </a:pPr>
            <a:endParaRPr lang="en-US"/>
          </a:p>
          <a:p>
            <a:pPr marR="0" lvl="1">
              <a:buFont typeface="Courier New"/>
              <a:buChar char="o"/>
            </a:pPr>
            <a:r>
              <a:rPr lang="en-US" sz="1500"/>
              <a:t>SPRD S&amp;P 500 ETF trust (SPY),</a:t>
            </a:r>
          </a:p>
          <a:p>
            <a:pPr lvl="1">
              <a:buFont typeface="Courier New"/>
              <a:buChar char="o"/>
            </a:pPr>
            <a:r>
              <a:rPr lang="en-US" sz="1500"/>
              <a:t>iShares Core S&amp;P 500 ETF (IVV) </a:t>
            </a:r>
          </a:p>
          <a:p>
            <a:pPr lvl="1">
              <a:buFont typeface="Courier New"/>
              <a:buChar char="o"/>
            </a:pPr>
            <a:r>
              <a:rPr lang="en-US" sz="1500"/>
              <a:t>Vanguard Total Stock Market ETF (VTI)</a:t>
            </a:r>
          </a:p>
          <a:p>
            <a:pPr lvl="1">
              <a:buFont typeface="Courier New"/>
              <a:buChar char="o"/>
            </a:pPr>
            <a:r>
              <a:rPr lang="en-US" sz="1500"/>
              <a:t>Invesco QQQ Trust</a:t>
            </a:r>
          </a:p>
        </p:txBody>
      </p:sp>
      <p:sp>
        <p:nvSpPr>
          <p:cNvPr id="3" name="Title 2">
            <a:extLst>
              <a:ext uri="{FF2B5EF4-FFF2-40B4-BE49-F238E27FC236}">
                <a16:creationId xmlns:a16="http://schemas.microsoft.com/office/drawing/2014/main" id="{55204AF5-EFBF-45DF-AA94-A7A937C5E588}"/>
              </a:ext>
            </a:extLst>
          </p:cNvPr>
          <p:cNvSpPr>
            <a:spLocks noGrp="1"/>
          </p:cNvSpPr>
          <p:nvPr>
            <p:ph type="title"/>
          </p:nvPr>
        </p:nvSpPr>
        <p:spPr>
          <a:xfrm>
            <a:off x="713225" y="530584"/>
            <a:ext cx="8244600" cy="528600"/>
          </a:xfrm>
        </p:spPr>
        <p:txBody>
          <a:bodyPr/>
          <a:lstStyle/>
          <a:p>
            <a:r>
              <a:rPr lang="en-US"/>
              <a:t>Lit Review – SVM using Risk Indicators</a:t>
            </a:r>
          </a:p>
        </p:txBody>
      </p:sp>
    </p:spTree>
    <p:extLst>
      <p:ext uri="{BB962C8B-B14F-4D97-AF65-F5344CB8AC3E}">
        <p14:creationId xmlns:p14="http://schemas.microsoft.com/office/powerpoint/2010/main" val="2796807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FE3BC-DD69-4ACA-B885-9E63BDEF9160}"/>
              </a:ext>
            </a:extLst>
          </p:cNvPr>
          <p:cNvSpPr>
            <a:spLocks noGrp="1"/>
          </p:cNvSpPr>
          <p:nvPr>
            <p:ph type="body" idx="1"/>
          </p:nvPr>
        </p:nvSpPr>
        <p:spPr/>
        <p:txBody>
          <a:bodyPr/>
          <a:lstStyle/>
          <a:p>
            <a:pPr marR="0"/>
            <a:endParaRPr lang="en-US"/>
          </a:p>
          <a:p>
            <a:pPr marR="0"/>
            <a:endParaRPr lang="en-US"/>
          </a:p>
          <a:p>
            <a:pPr marR="0">
              <a:buFont typeface="Courier New"/>
              <a:buChar char="o"/>
            </a:pPr>
            <a:r>
              <a:rPr lang="en-US"/>
              <a:t>Classify price momentum patterns with signal of 3% so as not to capture too many breakout price patterns.</a:t>
            </a:r>
          </a:p>
          <a:p>
            <a:pPr marR="0">
              <a:buFont typeface="Courier New"/>
              <a:buChar char="o"/>
            </a:pPr>
            <a:endParaRPr lang="en-US"/>
          </a:p>
          <a:p>
            <a:pPr marR="0">
              <a:buFont typeface="Courier New"/>
              <a:buChar char="o"/>
            </a:pPr>
            <a:r>
              <a:rPr lang="en-US"/>
              <a:t>Notably, all three principal factors and the breakout signals move closely together.</a:t>
            </a:r>
          </a:p>
          <a:p>
            <a:pPr>
              <a:buFont typeface="Courier New"/>
              <a:buChar char="o"/>
            </a:pPr>
            <a:endParaRPr lang="en-US"/>
          </a:p>
          <a:p>
            <a:pPr marR="0">
              <a:buFont typeface="Courier New"/>
              <a:buChar char="o"/>
            </a:pPr>
            <a:r>
              <a:rPr lang="en-US"/>
              <a:t>Use SVM to buy the ETF asset as when it detects a reversal in momentum</a:t>
            </a:r>
          </a:p>
          <a:p>
            <a:pPr>
              <a:buFont typeface="Courier New"/>
              <a:buChar char="o"/>
            </a:pPr>
            <a:endParaRPr lang="en-US"/>
          </a:p>
          <a:p>
            <a:pPr marR="0"/>
            <a:endParaRPr lang="en-US"/>
          </a:p>
          <a:p>
            <a:endParaRPr lang="en-US"/>
          </a:p>
        </p:txBody>
      </p:sp>
      <p:sp>
        <p:nvSpPr>
          <p:cNvPr id="3" name="Title 2">
            <a:extLst>
              <a:ext uri="{FF2B5EF4-FFF2-40B4-BE49-F238E27FC236}">
                <a16:creationId xmlns:a16="http://schemas.microsoft.com/office/drawing/2014/main" id="{33111714-911E-45F0-B710-4F4763923C48}"/>
              </a:ext>
            </a:extLst>
          </p:cNvPr>
          <p:cNvSpPr>
            <a:spLocks noGrp="1"/>
          </p:cNvSpPr>
          <p:nvPr>
            <p:ph type="title"/>
          </p:nvPr>
        </p:nvSpPr>
        <p:spPr/>
        <p:txBody>
          <a:bodyPr/>
          <a:lstStyle/>
          <a:p>
            <a:r>
              <a:rPr lang="en-US"/>
              <a:t>Lit Review – SVM using Risk Indicators</a:t>
            </a:r>
            <a:endParaRPr lang="en-US" b="0"/>
          </a:p>
          <a:p>
            <a:endParaRPr lang="en-US" b="0"/>
          </a:p>
        </p:txBody>
      </p:sp>
    </p:spTree>
    <p:extLst>
      <p:ext uri="{BB962C8B-B14F-4D97-AF65-F5344CB8AC3E}">
        <p14:creationId xmlns:p14="http://schemas.microsoft.com/office/powerpoint/2010/main" val="261320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A59DC9-51EB-4236-8122-6E954E0B7683}"/>
              </a:ext>
            </a:extLst>
          </p:cNvPr>
          <p:cNvSpPr>
            <a:spLocks noGrp="1"/>
          </p:cNvSpPr>
          <p:nvPr>
            <p:ph type="body" idx="1"/>
          </p:nvPr>
        </p:nvSpPr>
        <p:spPr>
          <a:xfrm>
            <a:off x="542431" y="2672253"/>
            <a:ext cx="6863275" cy="2011697"/>
          </a:xfrm>
        </p:spPr>
        <p:txBody>
          <a:bodyPr/>
          <a:lstStyle/>
          <a:p>
            <a:pPr>
              <a:buFont typeface="Courier New"/>
              <a:buChar char="o"/>
            </a:pPr>
            <a:r>
              <a:rPr lang="en-US"/>
              <a:t>The percentage of total winning months is greater than 57%.</a:t>
            </a:r>
          </a:p>
          <a:p>
            <a:pPr>
              <a:buFont typeface="Courier New"/>
              <a:buChar char="o"/>
            </a:pPr>
            <a:endParaRPr lang="en-US"/>
          </a:p>
          <a:p>
            <a:pPr>
              <a:buFont typeface="Courier New"/>
              <a:buChar char="o"/>
            </a:pPr>
            <a:r>
              <a:rPr lang="en-US"/>
              <a:t>Except for QQQ, the average monthly return for SPY, IVV, and VTI are greater than 20%.</a:t>
            </a:r>
          </a:p>
          <a:p>
            <a:pPr>
              <a:buFont typeface="Courier New"/>
              <a:buChar char="o"/>
            </a:pPr>
            <a:endParaRPr lang="en-US"/>
          </a:p>
          <a:p>
            <a:pPr>
              <a:buFont typeface="Courier New"/>
              <a:buChar char="o"/>
            </a:pPr>
            <a:r>
              <a:rPr lang="en-US"/>
              <a:t>The drawdown of QQQ is relatively higher than that of other ETF assets.</a:t>
            </a:r>
          </a:p>
          <a:p>
            <a:pPr>
              <a:buFont typeface="Courier New"/>
              <a:buChar char="o"/>
            </a:pPr>
            <a:endParaRPr lang="en-US"/>
          </a:p>
          <a:p>
            <a:pPr>
              <a:buFont typeface="Courier New"/>
              <a:buChar char="o"/>
            </a:pPr>
            <a:r>
              <a:rPr lang="en-US"/>
              <a:t>The average of the annual Sharpe ratios is about 7.0</a:t>
            </a:r>
          </a:p>
          <a:p>
            <a:pPr>
              <a:buFont typeface="Courier New"/>
              <a:buChar char="o"/>
            </a:pPr>
            <a:endParaRPr lang="en-US"/>
          </a:p>
          <a:p>
            <a:pPr>
              <a:buFont typeface="Courier New"/>
              <a:buChar char="o"/>
            </a:pPr>
            <a:r>
              <a:rPr lang="en-US"/>
              <a:t>SVM trading performances are robust to the sample periods.</a:t>
            </a:r>
          </a:p>
          <a:p>
            <a:pPr>
              <a:buFont typeface="Courier New"/>
              <a:buChar char="o"/>
            </a:pPr>
            <a:endParaRPr lang="en-US"/>
          </a:p>
          <a:p>
            <a:endParaRPr lang="en-US"/>
          </a:p>
          <a:p>
            <a:endParaRPr lang="en-US"/>
          </a:p>
        </p:txBody>
      </p:sp>
      <p:sp>
        <p:nvSpPr>
          <p:cNvPr id="3" name="Title 2">
            <a:extLst>
              <a:ext uri="{FF2B5EF4-FFF2-40B4-BE49-F238E27FC236}">
                <a16:creationId xmlns:a16="http://schemas.microsoft.com/office/drawing/2014/main" id="{D334EC6B-255B-478F-A7FE-674756A253D5}"/>
              </a:ext>
            </a:extLst>
          </p:cNvPr>
          <p:cNvSpPr>
            <a:spLocks noGrp="1"/>
          </p:cNvSpPr>
          <p:nvPr>
            <p:ph type="title"/>
          </p:nvPr>
        </p:nvSpPr>
        <p:spPr>
          <a:xfrm>
            <a:off x="713225" y="530584"/>
            <a:ext cx="8474513" cy="528600"/>
          </a:xfrm>
        </p:spPr>
        <p:txBody>
          <a:bodyPr/>
          <a:lstStyle/>
          <a:p>
            <a:r>
              <a:rPr lang="en-US"/>
              <a:t>Lit Review – SVM using Risk Indicators</a:t>
            </a:r>
          </a:p>
        </p:txBody>
      </p:sp>
      <p:pic>
        <p:nvPicPr>
          <p:cNvPr id="5" name="Picture 5" descr="Table&#10;&#10;Description automatically generated">
            <a:extLst>
              <a:ext uri="{FF2B5EF4-FFF2-40B4-BE49-F238E27FC236}">
                <a16:creationId xmlns:a16="http://schemas.microsoft.com/office/drawing/2014/main" id="{F93B2D57-4F03-4857-BBCF-FB9D6B9BC330}"/>
              </a:ext>
            </a:extLst>
          </p:cNvPr>
          <p:cNvPicPr>
            <a:picLocks noChangeAspect="1"/>
          </p:cNvPicPr>
          <p:nvPr/>
        </p:nvPicPr>
        <p:blipFill>
          <a:blip r:embed="rId3"/>
          <a:stretch>
            <a:fillRect/>
          </a:stretch>
        </p:blipFill>
        <p:spPr>
          <a:xfrm>
            <a:off x="467710" y="1141904"/>
            <a:ext cx="7893268" cy="1532760"/>
          </a:xfrm>
          <a:prstGeom prst="rect">
            <a:avLst/>
          </a:prstGeom>
        </p:spPr>
      </p:pic>
    </p:spTree>
    <p:extLst>
      <p:ext uri="{BB962C8B-B14F-4D97-AF65-F5344CB8AC3E}">
        <p14:creationId xmlns:p14="http://schemas.microsoft.com/office/powerpoint/2010/main" val="3800209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contents</a:t>
            </a:r>
            <a:endParaRPr b="1">
              <a:solidFill>
                <a:schemeClr val="lt1"/>
              </a:solidFill>
            </a:endParaRPr>
          </a:p>
        </p:txBody>
      </p:sp>
      <p:sp>
        <p:nvSpPr>
          <p:cNvPr id="242" name="Google Shape;242;p38"/>
          <p:cNvSpPr txBox="1">
            <a:spLocks noGrp="1"/>
          </p:cNvSpPr>
          <p:nvPr>
            <p:ph type="title" idx="5"/>
          </p:nvPr>
        </p:nvSpPr>
        <p:spPr>
          <a:xfrm>
            <a:off x="5690650" y="1146668"/>
            <a:ext cx="3193800" cy="325200"/>
          </a:xfrm>
          <a:prstGeom prst="rect">
            <a:avLst/>
          </a:prstGeom>
        </p:spPr>
        <p:txBody>
          <a:bodyPr spcFirstLastPara="1" wrap="square" lIns="91425" tIns="91425" rIns="91425" bIns="91425" anchor="ctr" anchorCtr="0">
            <a:noAutofit/>
          </a:bodyPr>
          <a:lstStyle/>
          <a:p>
            <a:pPr lvl="0"/>
            <a:r>
              <a:rPr lang="en-SG" altLang="ko-Kore-SG"/>
              <a:t>Abstract</a:t>
            </a:r>
          </a:p>
        </p:txBody>
      </p:sp>
      <p:sp>
        <p:nvSpPr>
          <p:cNvPr id="243" name="Google Shape;243;p38"/>
          <p:cNvSpPr txBox="1">
            <a:spLocks noGrp="1"/>
          </p:cNvSpPr>
          <p:nvPr>
            <p:ph type="title"/>
          </p:nvPr>
        </p:nvSpPr>
        <p:spPr>
          <a:xfrm>
            <a:off x="5690650" y="2014593"/>
            <a:ext cx="3193800" cy="325200"/>
          </a:xfrm>
          <a:prstGeom prst="rect">
            <a:avLst/>
          </a:prstGeom>
        </p:spPr>
        <p:txBody>
          <a:bodyPr spcFirstLastPara="1" wrap="square" lIns="91425" tIns="91425" rIns="91425" bIns="91425" anchor="ctr" anchorCtr="0">
            <a:noAutofit/>
          </a:bodyPr>
          <a:lstStyle/>
          <a:p>
            <a:pPr lvl="0"/>
            <a:r>
              <a:rPr lang="en" altLang="ko-Kore-SG"/>
              <a:t>Literature Review</a:t>
            </a:r>
            <a:endParaRPr>
              <a:solidFill>
                <a:schemeClr val="dk1"/>
              </a:solidFill>
            </a:endParaRPr>
          </a:p>
        </p:txBody>
      </p:sp>
      <p:sp>
        <p:nvSpPr>
          <p:cNvPr id="245" name="Google Shape;245;p38"/>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46" name="Google Shape;246;p38"/>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47" name="Google Shape;247;p38"/>
          <p:cNvSpPr txBox="1">
            <a:spLocks noGrp="1"/>
          </p:cNvSpPr>
          <p:nvPr>
            <p:ph type="title" idx="6"/>
          </p:nvPr>
        </p:nvSpPr>
        <p:spPr>
          <a:xfrm>
            <a:off x="5690650" y="2863018"/>
            <a:ext cx="3723694" cy="325200"/>
          </a:xfrm>
          <a:prstGeom prst="rect">
            <a:avLst/>
          </a:prstGeom>
        </p:spPr>
        <p:txBody>
          <a:bodyPr spcFirstLastPara="1" wrap="square" lIns="91425" tIns="91425" rIns="91425" bIns="91425" anchor="ctr" anchorCtr="0">
            <a:noAutofit/>
          </a:bodyPr>
          <a:lstStyle/>
          <a:p>
            <a:pPr lvl="0"/>
            <a:r>
              <a:rPr lang="en" altLang="ko-Kore-SG"/>
              <a:t>Suggested Methodology</a:t>
            </a:r>
            <a:endParaRPr>
              <a:solidFill>
                <a:schemeClr val="dk1"/>
              </a:solidFill>
            </a:endParaRPr>
          </a:p>
        </p:txBody>
      </p:sp>
      <p:sp>
        <p:nvSpPr>
          <p:cNvPr id="249" name="Google Shape;249;p38"/>
          <p:cNvSpPr txBox="1">
            <a:spLocks noGrp="1"/>
          </p:cNvSpPr>
          <p:nvPr>
            <p:ph type="title" idx="4"/>
          </p:nvPr>
        </p:nvSpPr>
        <p:spPr>
          <a:xfrm>
            <a:off x="5690650" y="373094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PRELIMINARY Results</a:t>
            </a:r>
            <a:endParaRPr>
              <a:solidFill>
                <a:schemeClr val="dk1"/>
              </a:solidFill>
            </a:endParaRPr>
          </a:p>
        </p:txBody>
      </p:sp>
      <p:sp>
        <p:nvSpPr>
          <p:cNvPr id="251" name="Google Shape;251;p38"/>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52" name="Google Shape;252;p38"/>
          <p:cNvSpPr txBox="1">
            <a:spLocks noGrp="1"/>
          </p:cNvSpPr>
          <p:nvPr>
            <p:ph type="title" idx="8"/>
          </p:nvPr>
        </p:nvSpPr>
        <p:spPr>
          <a:xfrm>
            <a:off x="4810771" y="37483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253" name="Google Shape;253;p38"/>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838E5E-EB86-49C1-81AA-8086C3801D43}"/>
              </a:ext>
            </a:extLst>
          </p:cNvPr>
          <p:cNvSpPr>
            <a:spLocks noGrp="1"/>
          </p:cNvSpPr>
          <p:nvPr>
            <p:ph type="body" idx="1"/>
          </p:nvPr>
        </p:nvSpPr>
        <p:spPr>
          <a:xfrm>
            <a:off x="713225" y="1689489"/>
            <a:ext cx="7013892" cy="3259800"/>
          </a:xfrm>
        </p:spPr>
        <p:txBody>
          <a:bodyPr/>
          <a:lstStyle/>
          <a:p>
            <a:pPr marR="0">
              <a:lnSpc>
                <a:spcPct val="90000"/>
              </a:lnSpc>
              <a:spcBef>
                <a:spcPts val="1000"/>
              </a:spcBef>
            </a:pPr>
            <a:r>
              <a:rPr lang="en-US">
                <a:cs typeface="Calibri"/>
              </a:rPr>
              <a:t>Idea of investor risk appetite</a:t>
            </a:r>
            <a:endParaRPr lang="en-US"/>
          </a:p>
          <a:p>
            <a:pPr lvl="1">
              <a:lnSpc>
                <a:spcPct val="90000"/>
              </a:lnSpc>
              <a:spcBef>
                <a:spcPts val="500"/>
              </a:spcBef>
            </a:pPr>
            <a:r>
              <a:rPr lang="en-US">
                <a:cs typeface="Calibri"/>
              </a:rPr>
              <a:t>In periods of low-risk appetite, riskier assets have low return while safe assets (USD or developed countries' bond) outperforms</a:t>
            </a:r>
            <a:endParaRPr lang="en-US"/>
          </a:p>
          <a:p>
            <a:pPr lvl="1">
              <a:lnSpc>
                <a:spcPct val="90000"/>
              </a:lnSpc>
              <a:spcBef>
                <a:spcPts val="500"/>
              </a:spcBef>
            </a:pPr>
            <a:r>
              <a:rPr lang="en-US">
                <a:cs typeface="Calibri"/>
              </a:rPr>
              <a:t>In periods of high-risk appetite, the opposite is observed</a:t>
            </a:r>
            <a:endParaRPr lang="en-US"/>
          </a:p>
          <a:p>
            <a:pPr lvl="1">
              <a:lnSpc>
                <a:spcPct val="90000"/>
              </a:lnSpc>
              <a:spcBef>
                <a:spcPts val="500"/>
              </a:spcBef>
            </a:pPr>
            <a:r>
              <a:rPr lang="en-US">
                <a:cs typeface="Calibri"/>
              </a:rPr>
              <a:t>Regression of assets' returns on risk</a:t>
            </a:r>
            <a:endParaRPr lang="en-US"/>
          </a:p>
          <a:p>
            <a:pPr lvl="2">
              <a:lnSpc>
                <a:spcPct val="90000"/>
              </a:lnSpc>
              <a:spcBef>
                <a:spcPts val="500"/>
              </a:spcBef>
            </a:pPr>
            <a:r>
              <a:rPr lang="en-US">
                <a:cs typeface="Calibri"/>
              </a:rPr>
              <a:t>Negative correlation when risk off (low risk appetite)</a:t>
            </a:r>
            <a:endParaRPr lang="en-US"/>
          </a:p>
          <a:p>
            <a:pPr lvl="2">
              <a:lnSpc>
                <a:spcPct val="90000"/>
              </a:lnSpc>
              <a:spcBef>
                <a:spcPts val="500"/>
              </a:spcBef>
            </a:pPr>
            <a:r>
              <a:rPr lang="en-US">
                <a:cs typeface="Calibri"/>
              </a:rPr>
              <a:t>Positive correlation when risk on (high risk appetite)</a:t>
            </a:r>
            <a:endParaRPr lang="en-US"/>
          </a:p>
          <a:p>
            <a:pPr marR="0">
              <a:lnSpc>
                <a:spcPct val="90000"/>
              </a:lnSpc>
              <a:spcBef>
                <a:spcPts val="1000"/>
              </a:spcBef>
            </a:pPr>
            <a:r>
              <a:rPr lang="en-US">
                <a:cs typeface="Calibri"/>
              </a:rPr>
              <a:t>Global Risk Appetite Index (GRAI)  by Kumar and </a:t>
            </a:r>
            <a:r>
              <a:rPr lang="en-US" err="1">
                <a:cs typeface="Calibri"/>
              </a:rPr>
              <a:t>Persuad</a:t>
            </a:r>
            <a:r>
              <a:rPr lang="en-US">
                <a:cs typeface="Calibri"/>
              </a:rPr>
              <a:t> (2002)</a:t>
            </a:r>
            <a:endParaRPr lang="en-US"/>
          </a:p>
          <a:p>
            <a:pPr lvl="1">
              <a:lnSpc>
                <a:spcPct val="90000"/>
              </a:lnSpc>
              <a:spcBef>
                <a:spcPts val="500"/>
              </a:spcBef>
            </a:pPr>
            <a:r>
              <a:rPr lang="en-US">
                <a:cs typeface="Calibri"/>
              </a:rPr>
              <a:t>Daily Regression of risk and returns of 17 currencies</a:t>
            </a:r>
            <a:endParaRPr lang="en-US"/>
          </a:p>
          <a:p>
            <a:pPr marR="0">
              <a:lnSpc>
                <a:spcPct val="90000"/>
              </a:lnSpc>
              <a:spcBef>
                <a:spcPts val="1000"/>
              </a:spcBef>
            </a:pPr>
            <a:r>
              <a:rPr lang="en-US">
                <a:cs typeface="Calibri"/>
              </a:rPr>
              <a:t>Risk Appetite Index by Wilmot, </a:t>
            </a:r>
            <a:r>
              <a:rPr lang="en-US" err="1">
                <a:cs typeface="Calibri"/>
              </a:rPr>
              <a:t>Mielczarski</a:t>
            </a:r>
            <a:r>
              <a:rPr lang="en-US">
                <a:cs typeface="Calibri"/>
              </a:rPr>
              <a:t> and Sweeney (2004)</a:t>
            </a:r>
            <a:endParaRPr lang="en-US"/>
          </a:p>
          <a:p>
            <a:pPr lvl="1">
              <a:lnSpc>
                <a:spcPct val="90000"/>
              </a:lnSpc>
              <a:spcBef>
                <a:spcPts val="500"/>
              </a:spcBef>
            </a:pPr>
            <a:r>
              <a:rPr lang="en-US"/>
              <a:t>Daily Regression of risk and returns of 64 indices of bonds and equities</a:t>
            </a:r>
          </a:p>
        </p:txBody>
      </p:sp>
      <p:sp>
        <p:nvSpPr>
          <p:cNvPr id="3" name="Title 2">
            <a:extLst>
              <a:ext uri="{FF2B5EF4-FFF2-40B4-BE49-F238E27FC236}">
                <a16:creationId xmlns:a16="http://schemas.microsoft.com/office/drawing/2014/main" id="{16FDA9E5-77F7-456E-86D8-307429A1E77E}"/>
              </a:ext>
            </a:extLst>
          </p:cNvPr>
          <p:cNvSpPr>
            <a:spLocks noGrp="1"/>
          </p:cNvSpPr>
          <p:nvPr>
            <p:ph type="title"/>
          </p:nvPr>
        </p:nvSpPr>
        <p:spPr>
          <a:xfrm>
            <a:off x="713225" y="530584"/>
            <a:ext cx="8043584" cy="528600"/>
          </a:xfrm>
        </p:spPr>
        <p:txBody>
          <a:bodyPr/>
          <a:lstStyle/>
          <a:p>
            <a:r>
              <a:rPr lang="en-US"/>
              <a:t>Lit Review – Using risk appetite from regression</a:t>
            </a:r>
          </a:p>
        </p:txBody>
      </p:sp>
    </p:spTree>
    <p:extLst>
      <p:ext uri="{BB962C8B-B14F-4D97-AF65-F5344CB8AC3E}">
        <p14:creationId xmlns:p14="http://schemas.microsoft.com/office/powerpoint/2010/main" val="514020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640FE-0D0F-4CE0-9DDE-1A135EA39615}"/>
              </a:ext>
            </a:extLst>
          </p:cNvPr>
          <p:cNvSpPr>
            <a:spLocks noGrp="1"/>
          </p:cNvSpPr>
          <p:nvPr>
            <p:ph type="body" idx="1"/>
          </p:nvPr>
        </p:nvSpPr>
        <p:spPr>
          <a:xfrm>
            <a:off x="713225" y="1424150"/>
            <a:ext cx="7101102" cy="422711"/>
          </a:xfrm>
        </p:spPr>
        <p:txBody>
          <a:bodyPr/>
          <a:lstStyle/>
          <a:p>
            <a:pPr>
              <a:buFont typeface="Courier New"/>
              <a:buChar char="o"/>
            </a:pPr>
            <a:r>
              <a:rPr lang="en-US"/>
              <a:t>Example from </a:t>
            </a:r>
            <a:r>
              <a:rPr lang="en-US">
                <a:latin typeface="Calibri"/>
                <a:cs typeface="Calibri"/>
              </a:rPr>
              <a:t>Risk Appetite Index by Wilmot, </a:t>
            </a:r>
            <a:r>
              <a:rPr lang="en-US" err="1">
                <a:latin typeface="Calibri"/>
                <a:cs typeface="Calibri"/>
              </a:rPr>
              <a:t>Mielczarski</a:t>
            </a:r>
            <a:r>
              <a:rPr lang="en-US">
                <a:latin typeface="Calibri"/>
                <a:cs typeface="Calibri"/>
              </a:rPr>
              <a:t> and Sweeney (2004)</a:t>
            </a:r>
            <a:endParaRPr lang="en-US"/>
          </a:p>
        </p:txBody>
      </p:sp>
      <p:sp>
        <p:nvSpPr>
          <p:cNvPr id="3" name="Title 2">
            <a:extLst>
              <a:ext uri="{FF2B5EF4-FFF2-40B4-BE49-F238E27FC236}">
                <a16:creationId xmlns:a16="http://schemas.microsoft.com/office/drawing/2014/main" id="{47E1005A-1B1F-431D-A7AB-384FADFF90D0}"/>
              </a:ext>
            </a:extLst>
          </p:cNvPr>
          <p:cNvSpPr>
            <a:spLocks noGrp="1"/>
          </p:cNvSpPr>
          <p:nvPr>
            <p:ph type="title"/>
          </p:nvPr>
        </p:nvSpPr>
        <p:spPr>
          <a:xfrm>
            <a:off x="713225" y="530584"/>
            <a:ext cx="7729384" cy="528600"/>
          </a:xfrm>
        </p:spPr>
        <p:txBody>
          <a:bodyPr/>
          <a:lstStyle/>
          <a:p>
            <a:r>
              <a:rPr lang="en-US"/>
              <a:t>Lit Review – Using risk appetite from regression</a:t>
            </a:r>
          </a:p>
        </p:txBody>
      </p:sp>
      <p:graphicFrame>
        <p:nvGraphicFramePr>
          <p:cNvPr id="5" name="Table 4">
            <a:extLst>
              <a:ext uri="{FF2B5EF4-FFF2-40B4-BE49-F238E27FC236}">
                <a16:creationId xmlns:a16="http://schemas.microsoft.com/office/drawing/2014/main" id="{F00D50E7-0B63-4B31-A1A5-70C3B203411E}"/>
              </a:ext>
            </a:extLst>
          </p:cNvPr>
          <p:cNvGraphicFramePr>
            <a:graphicFrameLocks noGrp="1"/>
          </p:cNvGraphicFramePr>
          <p:nvPr>
            <p:extLst>
              <p:ext uri="{D42A27DB-BD31-4B8C-83A1-F6EECF244321}">
                <p14:modId xmlns:p14="http://schemas.microsoft.com/office/powerpoint/2010/main" val="2271961507"/>
              </p:ext>
            </p:extLst>
          </p:nvPr>
        </p:nvGraphicFramePr>
        <p:xfrm>
          <a:off x="207819" y="1850881"/>
          <a:ext cx="7252824" cy="2554812"/>
        </p:xfrm>
        <a:graphic>
          <a:graphicData uri="http://schemas.openxmlformats.org/drawingml/2006/table">
            <a:tbl>
              <a:tblPr firstRow="1" bandRow="1">
                <a:tableStyleId>{6A7206B9-A8C8-4D38-9C60-A37FDD945D56}</a:tableStyleId>
              </a:tblPr>
              <a:tblGrid>
                <a:gridCol w="3626412">
                  <a:extLst>
                    <a:ext uri="{9D8B030D-6E8A-4147-A177-3AD203B41FA5}">
                      <a16:colId xmlns:a16="http://schemas.microsoft.com/office/drawing/2014/main" val="3591334856"/>
                    </a:ext>
                  </a:extLst>
                </a:gridCol>
                <a:gridCol w="3626412">
                  <a:extLst>
                    <a:ext uri="{9D8B030D-6E8A-4147-A177-3AD203B41FA5}">
                      <a16:colId xmlns:a16="http://schemas.microsoft.com/office/drawing/2014/main" val="2233995450"/>
                    </a:ext>
                  </a:extLst>
                </a:gridCol>
              </a:tblGrid>
              <a:tr h="579090">
                <a:tc>
                  <a:txBody>
                    <a:bodyPr/>
                    <a:lstStyle/>
                    <a:p>
                      <a:pPr fontAlgn="base"/>
                      <a:r>
                        <a:rPr lang="en-US" sz="1800">
                          <a:effectLst/>
                        </a:rPr>
                        <a:t>Risk On (March 2000) peak of Internet Bubble​</a:t>
                      </a:r>
                      <a:endParaRPr lang="en-US" b="1">
                        <a:solidFill>
                          <a:srgbClr val="FFFFFF"/>
                        </a:solidFill>
                        <a:effectLst/>
                      </a:endParaRPr>
                    </a:p>
                  </a:txBody>
                  <a:tcPr/>
                </a:tc>
                <a:tc>
                  <a:txBody>
                    <a:bodyPr/>
                    <a:lstStyle/>
                    <a:p>
                      <a:pPr fontAlgn="base"/>
                      <a:r>
                        <a:rPr lang="en-US" sz="1800">
                          <a:effectLst/>
                        </a:rPr>
                        <a:t>Risk Off (October 2002) bearish mood​</a:t>
                      </a:r>
                      <a:endParaRPr lang="en-US" b="1">
                        <a:solidFill>
                          <a:srgbClr val="FFFFFF"/>
                        </a:solidFill>
                        <a:effectLst/>
                      </a:endParaRPr>
                    </a:p>
                  </a:txBody>
                  <a:tcPr/>
                </a:tc>
                <a:extLst>
                  <a:ext uri="{0D108BD9-81ED-4DB2-BD59-A6C34878D82A}">
                    <a16:rowId xmlns:a16="http://schemas.microsoft.com/office/drawing/2014/main" val="1261364511"/>
                  </a:ext>
                </a:extLst>
              </a:tr>
              <a:tr h="1914732">
                <a:tc>
                  <a:txBody>
                    <a:bodyPr/>
                    <a:lstStyle/>
                    <a:p>
                      <a:pPr fontAlgn="auto"/>
                      <a:r>
                        <a:rPr lang="en-US" sz="1800">
                          <a:effectLst/>
                        </a:rPr>
                        <a:t>​</a:t>
                      </a:r>
                      <a:endParaRPr lang="en-US" sz="1800">
                        <a:effectLst/>
                        <a:latin typeface="Calibri" panose="020F0502020204030204" pitchFamily="34" charset="0"/>
                      </a:endParaRPr>
                    </a:p>
                  </a:txBody>
                  <a:tcPr/>
                </a:tc>
                <a:tc>
                  <a:txBody>
                    <a:bodyPr/>
                    <a:lstStyle/>
                    <a:p>
                      <a:pPr fontAlgn="auto"/>
                      <a:r>
                        <a:rPr lang="en-US" sz="1800">
                          <a:effectLst/>
                        </a:rPr>
                        <a:t>​</a:t>
                      </a:r>
                      <a:endParaRPr lang="en-US" sz="1800">
                        <a:effectLst/>
                        <a:latin typeface="Calibri" panose="020F0502020204030204" pitchFamily="34" charset="0"/>
                      </a:endParaRPr>
                    </a:p>
                  </a:txBody>
                  <a:tcPr/>
                </a:tc>
                <a:extLst>
                  <a:ext uri="{0D108BD9-81ED-4DB2-BD59-A6C34878D82A}">
                    <a16:rowId xmlns:a16="http://schemas.microsoft.com/office/drawing/2014/main" val="3423206591"/>
                  </a:ext>
                </a:extLst>
              </a:tr>
            </a:tbl>
          </a:graphicData>
        </a:graphic>
      </p:graphicFrame>
      <p:pic>
        <p:nvPicPr>
          <p:cNvPr id="6" name="Picture 6" descr="Chart, scatter chart&#10;&#10;Description automatically generated">
            <a:extLst>
              <a:ext uri="{FF2B5EF4-FFF2-40B4-BE49-F238E27FC236}">
                <a16:creationId xmlns:a16="http://schemas.microsoft.com/office/drawing/2014/main" id="{837534B4-7057-4482-B400-EED53624C994}"/>
              </a:ext>
            </a:extLst>
          </p:cNvPr>
          <p:cNvPicPr>
            <a:picLocks noChangeAspect="1"/>
          </p:cNvPicPr>
          <p:nvPr/>
        </p:nvPicPr>
        <p:blipFill>
          <a:blip r:embed="rId3"/>
          <a:stretch>
            <a:fillRect/>
          </a:stretch>
        </p:blipFill>
        <p:spPr>
          <a:xfrm>
            <a:off x="3927763" y="2621551"/>
            <a:ext cx="3275734" cy="1536965"/>
          </a:xfrm>
          <a:prstGeom prst="rect">
            <a:avLst/>
          </a:prstGeom>
        </p:spPr>
      </p:pic>
      <p:pic>
        <p:nvPicPr>
          <p:cNvPr id="7" name="Picture 7" descr="Chart, scatter chart&#10;&#10;Description automatically generated">
            <a:extLst>
              <a:ext uri="{FF2B5EF4-FFF2-40B4-BE49-F238E27FC236}">
                <a16:creationId xmlns:a16="http://schemas.microsoft.com/office/drawing/2014/main" id="{B43A0DEB-62B2-45C4-A8AA-C965DD719684}"/>
              </a:ext>
            </a:extLst>
          </p:cNvPr>
          <p:cNvPicPr>
            <a:picLocks noChangeAspect="1"/>
          </p:cNvPicPr>
          <p:nvPr/>
        </p:nvPicPr>
        <p:blipFill>
          <a:blip r:embed="rId4"/>
          <a:stretch>
            <a:fillRect/>
          </a:stretch>
        </p:blipFill>
        <p:spPr>
          <a:xfrm>
            <a:off x="206519" y="2671401"/>
            <a:ext cx="3529012" cy="1651579"/>
          </a:xfrm>
          <a:prstGeom prst="rect">
            <a:avLst/>
          </a:prstGeom>
        </p:spPr>
      </p:pic>
    </p:spTree>
    <p:extLst>
      <p:ext uri="{BB962C8B-B14F-4D97-AF65-F5344CB8AC3E}">
        <p14:creationId xmlns:p14="http://schemas.microsoft.com/office/powerpoint/2010/main" val="1834261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134F2C-5BC8-41F5-A9F9-F69B877FF472}"/>
              </a:ext>
            </a:extLst>
          </p:cNvPr>
          <p:cNvSpPr>
            <a:spLocks noGrp="1"/>
          </p:cNvSpPr>
          <p:nvPr>
            <p:ph type="body" idx="1"/>
          </p:nvPr>
        </p:nvSpPr>
        <p:spPr/>
        <p:txBody>
          <a:bodyPr/>
          <a:lstStyle/>
          <a:p>
            <a:pPr marR="0"/>
            <a:endParaRPr lang="en-US"/>
          </a:p>
          <a:p>
            <a:pPr marR="0"/>
            <a:endParaRPr lang="en-US"/>
          </a:p>
          <a:p>
            <a:endParaRPr lang="en-US"/>
          </a:p>
        </p:txBody>
      </p:sp>
      <p:sp>
        <p:nvSpPr>
          <p:cNvPr id="3" name="Title 2">
            <a:extLst>
              <a:ext uri="{FF2B5EF4-FFF2-40B4-BE49-F238E27FC236}">
                <a16:creationId xmlns:a16="http://schemas.microsoft.com/office/drawing/2014/main" id="{DB0C77DF-524E-47B6-B9A5-595D3AB790EB}"/>
              </a:ext>
            </a:extLst>
          </p:cNvPr>
          <p:cNvSpPr>
            <a:spLocks noGrp="1"/>
          </p:cNvSpPr>
          <p:nvPr>
            <p:ph type="title"/>
          </p:nvPr>
        </p:nvSpPr>
        <p:spPr>
          <a:xfrm>
            <a:off x="713225" y="530584"/>
            <a:ext cx="8320800" cy="528600"/>
          </a:xfrm>
        </p:spPr>
        <p:txBody>
          <a:bodyPr/>
          <a:lstStyle/>
          <a:p>
            <a:r>
              <a:rPr lang="en-US"/>
              <a:t>Literature Review – Sentiment index (1)</a:t>
            </a:r>
          </a:p>
        </p:txBody>
      </p:sp>
      <p:sp>
        <p:nvSpPr>
          <p:cNvPr id="4" name="TextBox 3">
            <a:extLst>
              <a:ext uri="{FF2B5EF4-FFF2-40B4-BE49-F238E27FC236}">
                <a16:creationId xmlns:a16="http://schemas.microsoft.com/office/drawing/2014/main" id="{6E8A471F-18B4-4AA8-99F5-66FFC33DCE54}"/>
              </a:ext>
            </a:extLst>
          </p:cNvPr>
          <p:cNvSpPr txBox="1"/>
          <p:nvPr/>
        </p:nvSpPr>
        <p:spPr>
          <a:xfrm>
            <a:off x="957263" y="1209675"/>
            <a:ext cx="5743575" cy="40780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Courier New"/>
              <a:buChar char="o"/>
            </a:pPr>
            <a:r>
              <a:rPr lang="en-US">
                <a:latin typeface="Didact Gothic"/>
              </a:rPr>
              <a:t>Early Warning Indicators (EWIs) have mostly relied on conventional economic data to help warn ahead of economic downturns before they occur. However, these approaches have their own limitations. Hence, “text-based” EWIs that capture sentiment in financial news were developed in order to complement the existing EWIs. Typically, this is done by applying computational linguistic methods to build sentiment indicators using a large “text” dataset, in order to capture sentiment in financial news.</a:t>
            </a:r>
            <a:endParaRPr lang="en-US"/>
          </a:p>
          <a:p>
            <a:pPr marL="171450" indent="-171450" algn="just">
              <a:buFont typeface="Courier New"/>
              <a:buChar char="o"/>
            </a:pPr>
            <a:endParaRPr lang="en-US">
              <a:latin typeface="Didact Gothic"/>
            </a:endParaRPr>
          </a:p>
          <a:p>
            <a:pPr marL="171450" indent="-171450" algn="just">
              <a:buFont typeface="Courier New"/>
              <a:buChar char="o"/>
            </a:pPr>
            <a:r>
              <a:rPr lang="en-US">
                <a:latin typeface="Didact Gothic"/>
              </a:rPr>
              <a:t>Having identified the problem statement, the working paper constructed 10 sentiment indices for 20 countries using </a:t>
            </a:r>
            <a:r>
              <a:rPr lang="en-US" b="1" u="sng">
                <a:latin typeface="Didact Gothic"/>
              </a:rPr>
              <a:t>word vector representation</a:t>
            </a:r>
            <a:r>
              <a:rPr lang="en-US">
                <a:latin typeface="Didact Gothic"/>
              </a:rPr>
              <a:t> techniques and </a:t>
            </a:r>
            <a:r>
              <a:rPr lang="en-US" b="1" u="sng">
                <a:latin typeface="Didact Gothic"/>
              </a:rPr>
              <a:t>semantic clustering</a:t>
            </a:r>
            <a:r>
              <a:rPr lang="en-US">
                <a:latin typeface="Didact Gothic"/>
              </a:rPr>
              <a:t> to identify the appropriate set of words (e.g. semantic cluster) that capture a specific sentiment.</a:t>
            </a:r>
          </a:p>
          <a:p>
            <a:pPr marL="171450" indent="-171450" algn="just">
              <a:buFont typeface="Courier New"/>
              <a:buChar char="o"/>
            </a:pPr>
            <a:endParaRPr lang="en-US">
              <a:latin typeface="Didact Gothic"/>
            </a:endParaRPr>
          </a:p>
          <a:p>
            <a:pPr marL="171450" indent="-171450" algn="just">
              <a:buFont typeface="Courier New"/>
              <a:buChar char="o"/>
            </a:pPr>
            <a:r>
              <a:rPr lang="en-US">
                <a:latin typeface="Didact Gothic"/>
              </a:rPr>
              <a:t>The dataset used in the working paper contains over 3 million news articles from FT between 1980 and 2019.</a:t>
            </a:r>
          </a:p>
          <a:p>
            <a:pPr marL="171450" indent="-171450" algn="just">
              <a:buFont typeface="Courier New"/>
              <a:buChar char="o"/>
            </a:pPr>
            <a:endParaRPr lang="en-US" sz="1050">
              <a:latin typeface="Didact Gothic"/>
            </a:endParaRPr>
          </a:p>
          <a:p>
            <a:pPr marL="171450" indent="-171450" algn="just">
              <a:buFont typeface="Courier New"/>
              <a:buChar char="o"/>
            </a:pPr>
            <a:endParaRPr lang="en-US" sz="1050">
              <a:latin typeface="Didact Gothic"/>
            </a:endParaRPr>
          </a:p>
        </p:txBody>
      </p:sp>
    </p:spTree>
    <p:extLst>
      <p:ext uri="{BB962C8B-B14F-4D97-AF65-F5344CB8AC3E}">
        <p14:creationId xmlns:p14="http://schemas.microsoft.com/office/powerpoint/2010/main" val="2026274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FF6D8-17F4-4D54-8709-58C45EB89A2F}"/>
              </a:ext>
            </a:extLst>
          </p:cNvPr>
          <p:cNvSpPr>
            <a:spLocks noGrp="1"/>
          </p:cNvSpPr>
          <p:nvPr>
            <p:ph type="title"/>
          </p:nvPr>
        </p:nvSpPr>
        <p:spPr>
          <a:xfrm>
            <a:off x="713225" y="530584"/>
            <a:ext cx="8349375" cy="528600"/>
          </a:xfrm>
        </p:spPr>
        <p:txBody>
          <a:bodyPr/>
          <a:lstStyle/>
          <a:p>
            <a:r>
              <a:rPr lang="en-US"/>
              <a:t>Literature Review – Sentiment index (2)</a:t>
            </a:r>
          </a:p>
        </p:txBody>
      </p:sp>
      <p:pic>
        <p:nvPicPr>
          <p:cNvPr id="4" name="Picture 4" descr="A picture containing diagram&#10;&#10;Description automatically generated">
            <a:extLst>
              <a:ext uri="{FF2B5EF4-FFF2-40B4-BE49-F238E27FC236}">
                <a16:creationId xmlns:a16="http://schemas.microsoft.com/office/drawing/2014/main" id="{35560C01-9CCC-4DF3-95C2-F4DFF2EC7471}"/>
              </a:ext>
            </a:extLst>
          </p:cNvPr>
          <p:cNvPicPr>
            <a:picLocks noChangeAspect="1"/>
          </p:cNvPicPr>
          <p:nvPr/>
        </p:nvPicPr>
        <p:blipFill>
          <a:blip r:embed="rId3"/>
          <a:stretch>
            <a:fillRect/>
          </a:stretch>
        </p:blipFill>
        <p:spPr>
          <a:xfrm>
            <a:off x="890588" y="1525384"/>
            <a:ext cx="4838700" cy="740184"/>
          </a:xfrm>
          <a:prstGeom prst="rect">
            <a:avLst/>
          </a:prstGeom>
        </p:spPr>
      </p:pic>
      <p:sp>
        <p:nvSpPr>
          <p:cNvPr id="5" name="TextBox 4">
            <a:extLst>
              <a:ext uri="{FF2B5EF4-FFF2-40B4-BE49-F238E27FC236}">
                <a16:creationId xmlns:a16="http://schemas.microsoft.com/office/drawing/2014/main" id="{C24333BD-6AB0-4E74-8DC4-FB563F6127A4}"/>
              </a:ext>
            </a:extLst>
          </p:cNvPr>
          <p:cNvSpPr txBox="1"/>
          <p:nvPr/>
        </p:nvSpPr>
        <p:spPr>
          <a:xfrm>
            <a:off x="1038225" y="33528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Semantic Cluster</a:t>
            </a:r>
          </a:p>
        </p:txBody>
      </p:sp>
      <p:pic>
        <p:nvPicPr>
          <p:cNvPr id="6" name="Picture 6" descr="Diagram&#10;&#10;Description automatically generated">
            <a:extLst>
              <a:ext uri="{FF2B5EF4-FFF2-40B4-BE49-F238E27FC236}">
                <a16:creationId xmlns:a16="http://schemas.microsoft.com/office/drawing/2014/main" id="{A746502F-EED4-402B-BE4F-166B3D7BD28C}"/>
              </a:ext>
            </a:extLst>
          </p:cNvPr>
          <p:cNvPicPr>
            <a:picLocks noChangeAspect="1"/>
          </p:cNvPicPr>
          <p:nvPr/>
        </p:nvPicPr>
        <p:blipFill>
          <a:blip r:embed="rId4"/>
          <a:stretch>
            <a:fillRect/>
          </a:stretch>
        </p:blipFill>
        <p:spPr>
          <a:xfrm>
            <a:off x="2800350" y="2724239"/>
            <a:ext cx="3714750" cy="2233432"/>
          </a:xfrm>
          <a:prstGeom prst="rect">
            <a:avLst/>
          </a:prstGeom>
        </p:spPr>
      </p:pic>
      <p:sp>
        <p:nvSpPr>
          <p:cNvPr id="7" name="TextBox 6">
            <a:extLst>
              <a:ext uri="{FF2B5EF4-FFF2-40B4-BE49-F238E27FC236}">
                <a16:creationId xmlns:a16="http://schemas.microsoft.com/office/drawing/2014/main" id="{175BBF66-269E-4A53-B9D6-E11B1ED35A67}"/>
              </a:ext>
            </a:extLst>
          </p:cNvPr>
          <p:cNvSpPr txBox="1"/>
          <p:nvPr/>
        </p:nvSpPr>
        <p:spPr>
          <a:xfrm>
            <a:off x="5934075" y="17430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Word Vector Representations</a:t>
            </a:r>
          </a:p>
        </p:txBody>
      </p:sp>
    </p:spTree>
    <p:extLst>
      <p:ext uri="{BB962C8B-B14F-4D97-AF65-F5344CB8AC3E}">
        <p14:creationId xmlns:p14="http://schemas.microsoft.com/office/powerpoint/2010/main" val="669865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5B3C-EE6C-4AD0-8317-01ED5C7F5F19}"/>
              </a:ext>
            </a:extLst>
          </p:cNvPr>
          <p:cNvSpPr>
            <a:spLocks noGrp="1"/>
          </p:cNvSpPr>
          <p:nvPr>
            <p:ph type="body" idx="1"/>
          </p:nvPr>
        </p:nvSpPr>
        <p:spPr>
          <a:xfrm>
            <a:off x="713225" y="1176500"/>
            <a:ext cx="6075000" cy="3259800"/>
          </a:xfrm>
        </p:spPr>
        <p:txBody>
          <a:bodyPr/>
          <a:lstStyle/>
          <a:p>
            <a:pPr marL="139700" indent="0">
              <a:buNone/>
            </a:pPr>
            <a:r>
              <a:rPr lang="en-US" u="sng"/>
              <a:t>Constructing Sentiment Indices based on Semantic Clustering:</a:t>
            </a:r>
            <a:endParaRPr lang="en-US"/>
          </a:p>
          <a:p>
            <a:endParaRPr lang="en-US"/>
          </a:p>
          <a:p>
            <a:pPr marL="482600" indent="-342900">
              <a:buAutoNum type="arabicPeriod"/>
            </a:pPr>
            <a:r>
              <a:rPr lang="en-US"/>
              <a:t>Build word vector representations using a large corpus of news articles (3,114,080 articles) from the FT between 1980 and 2019.</a:t>
            </a:r>
          </a:p>
          <a:p>
            <a:pPr marL="482600" indent="-342900">
              <a:buAutoNum type="arabicPeriod"/>
            </a:pPr>
            <a:endParaRPr lang="en-US"/>
          </a:p>
          <a:p>
            <a:pPr marL="482600" indent="-342900">
              <a:buAutoNum type="arabicPeriod"/>
            </a:pPr>
            <a:r>
              <a:rPr lang="en-US"/>
              <a:t>“Seed” words that characterize specific sentiment are: “fear”, “risk”, “hedging”, “opinion”, “crisis”. </a:t>
            </a:r>
          </a:p>
          <a:p>
            <a:pPr marL="482600" indent="-342900">
              <a:buAutoNum type="arabicPeriod"/>
            </a:pPr>
            <a:endParaRPr lang="en-US"/>
          </a:p>
          <a:p>
            <a:pPr marL="482600" indent="-342900">
              <a:buAutoNum type="arabicPeriod"/>
            </a:pPr>
            <a:r>
              <a:rPr lang="en-US"/>
              <a:t>Construct country-specific indices by identifying articles associated with a specific country. </a:t>
            </a:r>
          </a:p>
          <a:p>
            <a:pPr marL="482600" indent="-342900">
              <a:buAutoNum type="arabicPeriod"/>
            </a:pPr>
            <a:endParaRPr lang="en-US"/>
          </a:p>
          <a:p>
            <a:pPr marL="139700" indent="0">
              <a:buNone/>
            </a:pPr>
            <a:endParaRPr lang="en-US"/>
          </a:p>
        </p:txBody>
      </p:sp>
      <p:sp>
        <p:nvSpPr>
          <p:cNvPr id="3" name="Title 2">
            <a:extLst>
              <a:ext uri="{FF2B5EF4-FFF2-40B4-BE49-F238E27FC236}">
                <a16:creationId xmlns:a16="http://schemas.microsoft.com/office/drawing/2014/main" id="{61C81D74-D878-47CD-AFE6-E6CE8D8146C1}"/>
              </a:ext>
            </a:extLst>
          </p:cNvPr>
          <p:cNvSpPr>
            <a:spLocks noGrp="1"/>
          </p:cNvSpPr>
          <p:nvPr>
            <p:ph type="title"/>
          </p:nvPr>
        </p:nvSpPr>
        <p:spPr>
          <a:xfrm>
            <a:off x="713225" y="530584"/>
            <a:ext cx="8397000" cy="528600"/>
          </a:xfrm>
        </p:spPr>
        <p:txBody>
          <a:bodyPr/>
          <a:lstStyle/>
          <a:p>
            <a:r>
              <a:rPr lang="en-US"/>
              <a:t>Literature Review – Sentiment index (3)</a:t>
            </a:r>
          </a:p>
        </p:txBody>
      </p:sp>
      <p:pic>
        <p:nvPicPr>
          <p:cNvPr id="4" name="Picture 4" descr="Text, letter&#10;&#10;Description automatically generated">
            <a:extLst>
              <a:ext uri="{FF2B5EF4-FFF2-40B4-BE49-F238E27FC236}">
                <a16:creationId xmlns:a16="http://schemas.microsoft.com/office/drawing/2014/main" id="{21FABAAD-C1CD-4B38-B684-240CAFE7C91B}"/>
              </a:ext>
            </a:extLst>
          </p:cNvPr>
          <p:cNvPicPr>
            <a:picLocks noChangeAspect="1"/>
          </p:cNvPicPr>
          <p:nvPr/>
        </p:nvPicPr>
        <p:blipFill>
          <a:blip r:embed="rId3"/>
          <a:stretch>
            <a:fillRect/>
          </a:stretch>
        </p:blipFill>
        <p:spPr>
          <a:xfrm>
            <a:off x="1262743" y="3648928"/>
            <a:ext cx="5197928" cy="1201163"/>
          </a:xfrm>
          <a:prstGeom prst="rect">
            <a:avLst/>
          </a:prstGeom>
        </p:spPr>
      </p:pic>
    </p:spTree>
    <p:extLst>
      <p:ext uri="{BB962C8B-B14F-4D97-AF65-F5344CB8AC3E}">
        <p14:creationId xmlns:p14="http://schemas.microsoft.com/office/powerpoint/2010/main" val="485237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4EF545-8416-4BD9-A94C-7123D65D9F63}"/>
              </a:ext>
            </a:extLst>
          </p:cNvPr>
          <p:cNvSpPr>
            <a:spLocks noGrp="1"/>
          </p:cNvSpPr>
          <p:nvPr>
            <p:ph type="title"/>
          </p:nvPr>
        </p:nvSpPr>
        <p:spPr>
          <a:xfrm>
            <a:off x="713225" y="530584"/>
            <a:ext cx="8413328" cy="528600"/>
          </a:xfrm>
        </p:spPr>
        <p:txBody>
          <a:bodyPr/>
          <a:lstStyle/>
          <a:p>
            <a:r>
              <a:rPr lang="en-US"/>
              <a:t>Literature Review – Sentiment index (4)</a:t>
            </a:r>
            <a:endParaRPr lang="en-US" b="0"/>
          </a:p>
          <a:p>
            <a:endParaRPr lang="en-US"/>
          </a:p>
        </p:txBody>
      </p:sp>
      <p:pic>
        <p:nvPicPr>
          <p:cNvPr id="4" name="Picture 4" descr="Table&#10;&#10;Description automatically generated">
            <a:extLst>
              <a:ext uri="{FF2B5EF4-FFF2-40B4-BE49-F238E27FC236}">
                <a16:creationId xmlns:a16="http://schemas.microsoft.com/office/drawing/2014/main" id="{F8DA8EC3-8BF4-49DA-9A01-B43759940EB4}"/>
              </a:ext>
            </a:extLst>
          </p:cNvPr>
          <p:cNvPicPr>
            <a:picLocks noChangeAspect="1"/>
          </p:cNvPicPr>
          <p:nvPr/>
        </p:nvPicPr>
        <p:blipFill>
          <a:blip r:embed="rId3"/>
          <a:stretch>
            <a:fillRect/>
          </a:stretch>
        </p:blipFill>
        <p:spPr>
          <a:xfrm>
            <a:off x="228051" y="1824925"/>
            <a:ext cx="4856325" cy="2797089"/>
          </a:xfrm>
          <a:prstGeom prst="rect">
            <a:avLst/>
          </a:prstGeom>
        </p:spPr>
      </p:pic>
      <p:sp>
        <p:nvSpPr>
          <p:cNvPr id="5" name="TextBox 4">
            <a:extLst>
              <a:ext uri="{FF2B5EF4-FFF2-40B4-BE49-F238E27FC236}">
                <a16:creationId xmlns:a16="http://schemas.microsoft.com/office/drawing/2014/main" id="{F497C02E-0F9B-487A-8E7C-4AA5BB2A25E5}"/>
              </a:ext>
            </a:extLst>
          </p:cNvPr>
          <p:cNvSpPr txBox="1"/>
          <p:nvPr/>
        </p:nvSpPr>
        <p:spPr>
          <a:xfrm>
            <a:off x="432033" y="1315499"/>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latin typeface="Didact Gothic"/>
              </a:rPr>
              <a:t>Prediction Performance</a:t>
            </a:r>
          </a:p>
          <a:p>
            <a:endParaRPr lang="en-US" u="sng">
              <a:latin typeface="Didact Gothic"/>
            </a:endParaRPr>
          </a:p>
          <a:p>
            <a:endParaRPr lang="en-US">
              <a:latin typeface="Didact Gothic"/>
            </a:endParaRPr>
          </a:p>
        </p:txBody>
      </p:sp>
      <p:sp>
        <p:nvSpPr>
          <p:cNvPr id="10" name="TextBox 9">
            <a:extLst>
              <a:ext uri="{FF2B5EF4-FFF2-40B4-BE49-F238E27FC236}">
                <a16:creationId xmlns:a16="http://schemas.microsoft.com/office/drawing/2014/main" id="{338E4718-2D34-4B73-AD68-D936C865BEEF}"/>
              </a:ext>
            </a:extLst>
          </p:cNvPr>
          <p:cNvSpPr txBox="1"/>
          <p:nvPr/>
        </p:nvSpPr>
        <p:spPr>
          <a:xfrm>
            <a:off x="5412996" y="1724462"/>
            <a:ext cx="274320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a:latin typeface="Didact Gothic"/>
              </a:rPr>
              <a:t>"Positive" and "All Sentiment" have the highest forecasting power</a:t>
            </a:r>
          </a:p>
          <a:p>
            <a:pPr marL="285750" indent="-285750">
              <a:buFont typeface="Courier New"/>
              <a:buChar char="o"/>
            </a:pPr>
            <a:endParaRPr lang="en-US">
              <a:latin typeface="Didact Gothic"/>
            </a:endParaRPr>
          </a:p>
          <a:p>
            <a:pPr marL="285750" indent="-285750">
              <a:buFont typeface="Courier New"/>
              <a:buChar char="o"/>
            </a:pPr>
            <a:r>
              <a:rPr lang="en-US">
                <a:latin typeface="Didact Gothic"/>
              </a:rPr>
              <a:t>On average, all sentiments precede between 57 and 90 percent of the identified crisis</a:t>
            </a:r>
          </a:p>
          <a:p>
            <a:pPr marL="285750" indent="-285750">
              <a:buFont typeface="Courier New"/>
              <a:buChar char="o"/>
            </a:pPr>
            <a:endParaRPr lang="en-US">
              <a:latin typeface="Didact Gothic"/>
            </a:endParaRPr>
          </a:p>
          <a:p>
            <a:pPr marL="285750" indent="-285750">
              <a:buFont typeface="Courier New"/>
              <a:buChar char="o"/>
            </a:pPr>
            <a:r>
              <a:rPr lang="en-US">
                <a:latin typeface="Didact Gothic"/>
              </a:rPr>
              <a:t>General indices display better forecasting performance</a:t>
            </a:r>
          </a:p>
        </p:txBody>
      </p:sp>
    </p:spTree>
    <p:extLst>
      <p:ext uri="{BB962C8B-B14F-4D97-AF65-F5344CB8AC3E}">
        <p14:creationId xmlns:p14="http://schemas.microsoft.com/office/powerpoint/2010/main" val="2940264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Suggested Methodology</a:t>
            </a:r>
            <a:endParaRPr b="1">
              <a:solidFill>
                <a:schemeClr val="dk1"/>
              </a:solidFill>
            </a:endParaRPr>
          </a:p>
        </p:txBody>
      </p:sp>
      <p:cxnSp>
        <p:nvCxnSpPr>
          <p:cNvPr id="235" name="Google Shape;235;p37"/>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sp>
        <p:nvSpPr>
          <p:cNvPr id="3" name="텍스트 개체 틀 2">
            <a:extLst>
              <a:ext uri="{FF2B5EF4-FFF2-40B4-BE49-F238E27FC236}">
                <a16:creationId xmlns:a16="http://schemas.microsoft.com/office/drawing/2014/main" id="{8F859F22-5B7B-4C44-AFF6-670A566E4377}"/>
              </a:ext>
            </a:extLst>
          </p:cNvPr>
          <p:cNvSpPr>
            <a:spLocks noGrp="1"/>
          </p:cNvSpPr>
          <p:nvPr>
            <p:ph type="body" idx="1"/>
          </p:nvPr>
        </p:nvSpPr>
        <p:spPr/>
        <p:txBody>
          <a:bodyPr/>
          <a:lstStyle/>
          <a:p>
            <a:r>
              <a:rPr lang="en-US" altLang="en-US"/>
              <a:t>Form a 3x levered long only Risk Parity Portfolio using a mixture of 4 securities futures, 2 treasury futures and 1 gold future</a:t>
            </a:r>
          </a:p>
          <a:p>
            <a:endParaRPr lang="en-US" altLang="en-US"/>
          </a:p>
          <a:p>
            <a:r>
              <a:rPr lang="en-US"/>
              <a:t>['SP1 Index', 'GX1 Index', 'Z1 Index', 'NK1 Index','US1 </a:t>
            </a:r>
            <a:r>
              <a:rPr lang="en-US" err="1"/>
              <a:t>Comdty</a:t>
            </a:r>
            <a:r>
              <a:rPr lang="en-US"/>
              <a:t>', 'FV1 </a:t>
            </a:r>
            <a:r>
              <a:rPr lang="en-US" err="1"/>
              <a:t>Comdty</a:t>
            </a:r>
            <a:r>
              <a:rPr lang="en-US"/>
              <a:t>', 'GC1 </a:t>
            </a:r>
            <a:r>
              <a:rPr lang="en-US" err="1"/>
              <a:t>Comdty</a:t>
            </a:r>
            <a:r>
              <a:rPr lang="en-US"/>
              <a:t>']</a:t>
            </a:r>
          </a:p>
          <a:p>
            <a:endParaRPr lang="en-US"/>
          </a:p>
          <a:p>
            <a:r>
              <a:rPr lang="en-US"/>
              <a:t>Rebalance the volatility contributions  of the 7 assets 4 times every ~260 business days</a:t>
            </a:r>
          </a:p>
          <a:p>
            <a:endParaRPr lang="en-US"/>
          </a:p>
          <a:p>
            <a:r>
              <a:rPr lang="en-US"/>
              <a:t>A separate portfolio was also tested which contained only ['SP1 Index', 'GX1 Index', 'Z1 Index', 'NK1 Index'] and rebalanced 4 times every ~260 business days</a:t>
            </a:r>
          </a:p>
          <a:p>
            <a:endParaRPr lang="en-US"/>
          </a:p>
          <a:p>
            <a:endParaRPr lang="en-US"/>
          </a:p>
          <a:p>
            <a:endParaRPr lang="en-US"/>
          </a:p>
          <a:p>
            <a:endParaRPr lang="en-US"/>
          </a:p>
        </p:txBody>
      </p:sp>
    </p:spTree>
    <p:extLst>
      <p:ext uri="{BB962C8B-B14F-4D97-AF65-F5344CB8AC3E}">
        <p14:creationId xmlns:p14="http://schemas.microsoft.com/office/powerpoint/2010/main" val="948872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168965-C26D-4FC5-B005-9A44966B266C}"/>
              </a:ext>
            </a:extLst>
          </p:cNvPr>
          <p:cNvSpPr>
            <a:spLocks noGrp="1"/>
          </p:cNvSpPr>
          <p:nvPr>
            <p:ph type="body" idx="1"/>
          </p:nvPr>
        </p:nvSpPr>
        <p:spPr/>
        <p:txBody>
          <a:bodyPr/>
          <a:lstStyle/>
          <a:p>
            <a:pPr>
              <a:buFont typeface="Courier New"/>
              <a:buChar char="o"/>
            </a:pPr>
            <a:r>
              <a:rPr lang="en-US"/>
              <a:t>Use a linear combination of min-max normalized risk indicators  to form a risk index ['VIX Index', 'BASPCAAA Index', 'BICLB10Y Index']</a:t>
            </a:r>
          </a:p>
          <a:p>
            <a:pPr>
              <a:buFont typeface="Courier New"/>
              <a:buChar char="o"/>
            </a:pPr>
            <a:endParaRPr lang="en-US"/>
          </a:p>
          <a:p>
            <a:pPr>
              <a:buFont typeface="Courier New"/>
              <a:buChar char="o"/>
            </a:pPr>
            <a:r>
              <a:rPr lang="en-US"/>
              <a:t>When risk index exceeds 0.5* max value within the time period, activate risk off and override the original positions of assets. Rebalance entire portfolio daily to equal risk contribution weights of only treasury and gold futures </a:t>
            </a:r>
          </a:p>
          <a:p>
            <a:pPr>
              <a:buFont typeface="Courier New"/>
              <a:buChar char="o"/>
            </a:pPr>
            <a:endParaRPr lang="en-US"/>
          </a:p>
          <a:p>
            <a:pPr>
              <a:buFont typeface="Courier New"/>
              <a:buChar char="o"/>
            </a:pPr>
            <a:r>
              <a:rPr lang="en-US"/>
              <a:t>For test portfolio of purely equities futures, when risk index exceeds optimal value * max value, set all positions to 0)</a:t>
            </a:r>
          </a:p>
          <a:p>
            <a:pPr>
              <a:buFont typeface="Courier New"/>
              <a:buChar char="o"/>
            </a:pPr>
            <a:endParaRPr lang="en-US"/>
          </a:p>
          <a:p>
            <a:pPr>
              <a:buFont typeface="Courier New"/>
              <a:buChar char="o"/>
            </a:pPr>
            <a:r>
              <a:rPr lang="en-US"/>
              <a:t>Test for 2 sample time periods separately and check cumulative returns of Portfolio with Risk indicator vs portfolio without risk indicator</a:t>
            </a:r>
          </a:p>
          <a:p>
            <a:pPr>
              <a:buFont typeface="Courier New"/>
              <a:buChar char="o"/>
            </a:pPr>
            <a:endParaRPr lang="en-US"/>
          </a:p>
          <a:p>
            <a:pPr>
              <a:buFont typeface="Courier New"/>
              <a:buChar char="o"/>
            </a:pPr>
            <a:endParaRPr lang="en-US"/>
          </a:p>
          <a:p>
            <a:pPr>
              <a:buFont typeface="Courier New"/>
              <a:buChar char="o"/>
            </a:pPr>
            <a:endParaRPr lang="en-US"/>
          </a:p>
        </p:txBody>
      </p:sp>
      <p:sp>
        <p:nvSpPr>
          <p:cNvPr id="3" name="Title 2">
            <a:extLst>
              <a:ext uri="{FF2B5EF4-FFF2-40B4-BE49-F238E27FC236}">
                <a16:creationId xmlns:a16="http://schemas.microsoft.com/office/drawing/2014/main" id="{BB466D28-D972-4FE8-99F6-5D411ED646B4}"/>
              </a:ext>
            </a:extLst>
          </p:cNvPr>
          <p:cNvSpPr>
            <a:spLocks noGrp="1"/>
          </p:cNvSpPr>
          <p:nvPr>
            <p:ph type="title"/>
          </p:nvPr>
        </p:nvSpPr>
        <p:spPr/>
        <p:txBody>
          <a:bodyPr/>
          <a:lstStyle/>
          <a:p>
            <a:r>
              <a:rPr lang="en"/>
              <a:t>Suggested Methodology</a:t>
            </a:r>
            <a:endParaRPr lang="en-US" b="0"/>
          </a:p>
          <a:p>
            <a:endParaRPr lang="en-US"/>
          </a:p>
        </p:txBody>
      </p:sp>
    </p:spTree>
    <p:extLst>
      <p:ext uri="{BB962C8B-B14F-4D97-AF65-F5344CB8AC3E}">
        <p14:creationId xmlns:p14="http://schemas.microsoft.com/office/powerpoint/2010/main" val="2496591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7DF20C-7AC2-4786-B984-950DF6F5B092}"/>
              </a:ext>
            </a:extLst>
          </p:cNvPr>
          <p:cNvSpPr>
            <a:spLocks noGrp="1"/>
          </p:cNvSpPr>
          <p:nvPr>
            <p:ph type="body" idx="1"/>
          </p:nvPr>
        </p:nvSpPr>
        <p:spPr/>
        <p:txBody>
          <a:bodyPr/>
          <a:lstStyle/>
          <a:p>
            <a:pPr>
              <a:buFont typeface="Courier New"/>
              <a:buChar char="o"/>
            </a:pPr>
            <a:r>
              <a:rPr lang="en-US"/>
              <a:t>First period contains 2 financial crises, 1997 Asian Financial Crisis and Early 2000s recession</a:t>
            </a:r>
          </a:p>
          <a:p>
            <a:pPr marL="139700" indent="0">
              <a:buNone/>
            </a:pPr>
            <a:endParaRPr lang="en-US"/>
          </a:p>
          <a:p>
            <a:pPr>
              <a:buFont typeface="Courier New"/>
              <a:buChar char="o"/>
            </a:pPr>
            <a:r>
              <a:rPr lang="en-US"/>
              <a:t>Second period contains 2007 Financial Crisis and Covid</a:t>
            </a:r>
          </a:p>
        </p:txBody>
      </p:sp>
      <p:sp>
        <p:nvSpPr>
          <p:cNvPr id="3" name="Title 2">
            <a:extLst>
              <a:ext uri="{FF2B5EF4-FFF2-40B4-BE49-F238E27FC236}">
                <a16:creationId xmlns:a16="http://schemas.microsoft.com/office/drawing/2014/main" id="{DD141DFA-072A-4E45-9FFD-60C234BB6390}"/>
              </a:ext>
            </a:extLst>
          </p:cNvPr>
          <p:cNvSpPr>
            <a:spLocks noGrp="1"/>
          </p:cNvSpPr>
          <p:nvPr>
            <p:ph type="title"/>
          </p:nvPr>
        </p:nvSpPr>
        <p:spPr/>
        <p:txBody>
          <a:bodyPr/>
          <a:lstStyle/>
          <a:p>
            <a:r>
              <a:rPr lang="en-SG" sz="2400"/>
              <a:t>PRELIMINARY Results (in sample, out sample)</a:t>
            </a:r>
            <a:endParaRPr lang="en-SG" sz="2400" b="0"/>
          </a:p>
          <a:p>
            <a:endParaRPr lang="en-SG" sz="1800"/>
          </a:p>
        </p:txBody>
      </p:sp>
    </p:spTree>
    <p:extLst>
      <p:ext uri="{BB962C8B-B14F-4D97-AF65-F5344CB8AC3E}">
        <p14:creationId xmlns:p14="http://schemas.microsoft.com/office/powerpoint/2010/main" val="2960912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r>
              <a:rPr lang="en-SG" sz="2000"/>
              <a:t>PRELIMINARY Results (in sample, out sample)</a:t>
            </a:r>
            <a:endParaRPr lang="en-US" sz="2000"/>
          </a:p>
        </p:txBody>
      </p:sp>
      <p:sp>
        <p:nvSpPr>
          <p:cNvPr id="234" name="Google Shape;234;p37"/>
          <p:cNvSpPr txBox="1">
            <a:spLocks noGrp="1"/>
          </p:cNvSpPr>
          <p:nvPr>
            <p:ph type="body" idx="1"/>
          </p:nvPr>
        </p:nvSpPr>
        <p:spPr>
          <a:xfrm>
            <a:off x="713225" y="1424150"/>
            <a:ext cx="6395597" cy="3427068"/>
          </a:xfrm>
          <a:prstGeom prst="rect">
            <a:avLst/>
          </a:prstGeom>
        </p:spPr>
        <p:txBody>
          <a:bodyPr spcFirstLastPara="1" wrap="square" lIns="91425" tIns="91425" rIns="91425" bIns="91425" anchor="t" anchorCtr="0">
            <a:noAutofit/>
          </a:bodyPr>
          <a:lstStyle/>
          <a:p>
            <a:pPr marL="171450" indent="-171450">
              <a:buFont typeface="Courier New"/>
              <a:buChar char="o"/>
            </a:pPr>
            <a:r>
              <a:rPr lang="en-US" sz="1500"/>
              <a:t>First period (1990-11-23 to 2003-01-30)</a:t>
            </a:r>
          </a:p>
          <a:p>
            <a:pPr marL="171450" indent="-171450">
              <a:buFont typeface="Courier New"/>
              <a:buChar char="o"/>
            </a:pPr>
            <a:r>
              <a:rPr lang="en-US" sz="1500"/>
              <a:t>Cumulative return of 2.63 (With Risk Indicator) vs 1.70 (Without Risk Indicator) </a:t>
            </a:r>
          </a:p>
        </p:txBody>
      </p:sp>
      <p:cxnSp>
        <p:nvCxnSpPr>
          <p:cNvPr id="235" name="Google Shape;235;p37"/>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pic>
        <p:nvPicPr>
          <p:cNvPr id="2" name="Picture 2" descr="Chart, line chart&#10;&#10;Description automatically generated">
            <a:extLst>
              <a:ext uri="{FF2B5EF4-FFF2-40B4-BE49-F238E27FC236}">
                <a16:creationId xmlns:a16="http://schemas.microsoft.com/office/drawing/2014/main" id="{E83AB13D-CBB6-425C-80D5-49A8E9CFE333}"/>
              </a:ext>
            </a:extLst>
          </p:cNvPr>
          <p:cNvPicPr>
            <a:picLocks noChangeAspect="1"/>
          </p:cNvPicPr>
          <p:nvPr/>
        </p:nvPicPr>
        <p:blipFill>
          <a:blip r:embed="rId3"/>
          <a:stretch>
            <a:fillRect/>
          </a:stretch>
        </p:blipFill>
        <p:spPr>
          <a:xfrm>
            <a:off x="822361" y="1961038"/>
            <a:ext cx="5851807" cy="2976101"/>
          </a:xfrm>
          <a:prstGeom prst="rect">
            <a:avLst/>
          </a:prstGeom>
        </p:spPr>
      </p:pic>
    </p:spTree>
    <p:extLst>
      <p:ext uri="{BB962C8B-B14F-4D97-AF65-F5344CB8AC3E}">
        <p14:creationId xmlns:p14="http://schemas.microsoft.com/office/powerpoint/2010/main" val="4034063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lvl="0"/>
            <a:r>
              <a:rPr lang="en-SG" altLang="ko-Kore-SG"/>
              <a:t>Abstract</a:t>
            </a:r>
          </a:p>
        </p:txBody>
      </p:sp>
      <p:cxnSp>
        <p:nvCxnSpPr>
          <p:cNvPr id="235" name="Google Shape;235;p37"/>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sp>
        <p:nvSpPr>
          <p:cNvPr id="6" name="Google Shape;234;p37">
            <a:extLst>
              <a:ext uri="{FF2B5EF4-FFF2-40B4-BE49-F238E27FC236}">
                <a16:creationId xmlns:a16="http://schemas.microsoft.com/office/drawing/2014/main" id="{53B6EA31-9A09-1649-8D41-AC3CA4A5F6D3}"/>
              </a:ext>
            </a:extLst>
          </p:cNvPr>
          <p:cNvSpPr txBox="1">
            <a:spLocks noGrp="1"/>
          </p:cNvSpPr>
          <p:nvPr>
            <p:ph type="body" idx="1"/>
          </p:nvPr>
        </p:nvSpPr>
        <p:spPr>
          <a:xfrm>
            <a:off x="818621" y="1413405"/>
            <a:ext cx="6713730" cy="3260725"/>
          </a:xfrm>
          <a:prstGeom prst="rect">
            <a:avLst/>
          </a:prstGeom>
        </p:spPr>
        <p:txBody>
          <a:bodyPr spcFirstLastPara="1" wrap="square" lIns="91425" tIns="91425" rIns="91425" bIns="91425" anchor="t" anchorCtr="0">
            <a:noAutofit/>
          </a:bodyPr>
          <a:lstStyle/>
          <a:p>
            <a:pPr marL="139700" indent="0" algn="just">
              <a:buNone/>
            </a:pPr>
            <a:r>
              <a:rPr lang="en-SG"/>
              <a:t>Risk has always been existent in the financial markets and both academics and practitioners have sought after ways to minimize it. Risk Parity Portfolio in particular, an investment management strategy which focuses on allocation of risk rather than allocation of capital, has </a:t>
            </a:r>
            <a:r>
              <a:rPr lang="en-US"/>
              <a:t>drawn attention in the recent years due to its robustness during financial crises. But are these portfolios truly protected well enough from all kinds of crises? </a:t>
            </a:r>
            <a:r>
              <a:rPr lang="en-SG"/>
              <a:t>In this research, we analyse methods to formulate risk indicators that predict and alert investors prior to market downside. Firstly, we create a Risk Parity Portfolio. Secondly, we formulate a unique risk indicator, a combination of multiple risk indicators, to determine the “Risk On” and “Risk Off” period. Lastly, we prove our methodology with past data from Bloomberg through back testing of In/Out-of-sample testing.</a:t>
            </a:r>
          </a:p>
          <a:p>
            <a:pPr marL="171450" indent="-171450" algn="just"/>
            <a:endParaRPr sz="1050" u="none">
              <a:latin typeface="Didact Gothic"/>
              <a:ea typeface="Didact Gothic"/>
              <a:cs typeface="Didact Gothic"/>
              <a:sym typeface="Didact Gothic"/>
            </a:endParaRPr>
          </a:p>
        </p:txBody>
      </p:sp>
    </p:spTree>
    <p:extLst>
      <p:ext uri="{BB962C8B-B14F-4D97-AF65-F5344CB8AC3E}">
        <p14:creationId xmlns:p14="http://schemas.microsoft.com/office/powerpoint/2010/main" val="3471253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r>
              <a:rPr lang="en-SG" sz="2000"/>
              <a:t>PRELIMINARY Results (in sample, out sample)</a:t>
            </a:r>
            <a:br>
              <a:rPr lang="en-SG" sz="2000"/>
            </a:br>
            <a:endParaRPr lang="en-SG" sz="2000"/>
          </a:p>
        </p:txBody>
      </p:sp>
      <p:sp>
        <p:nvSpPr>
          <p:cNvPr id="234" name="Google Shape;234;p37"/>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171450" indent="-171450">
              <a:buFont typeface="Courier New"/>
              <a:buChar char="o"/>
            </a:pPr>
            <a:r>
              <a:rPr lang="en-US" sz="1200"/>
              <a:t>Second period (2003-01-31 to 2021-11-30) </a:t>
            </a:r>
          </a:p>
          <a:p>
            <a:pPr marL="171450" indent="-171450">
              <a:buFont typeface="Courier New"/>
              <a:buChar char="o"/>
            </a:pPr>
            <a:r>
              <a:rPr lang="en-US" sz="1200"/>
              <a:t>Cumulative return of 8.61 (With Risk Indicator) vs 7.33 (Without Risk Indicator)</a:t>
            </a:r>
          </a:p>
        </p:txBody>
      </p:sp>
      <p:cxnSp>
        <p:nvCxnSpPr>
          <p:cNvPr id="235" name="Google Shape;235;p37"/>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pic>
        <p:nvPicPr>
          <p:cNvPr id="2" name="Picture 2" descr="Chart, line chart&#10;&#10;Description automatically generated">
            <a:extLst>
              <a:ext uri="{FF2B5EF4-FFF2-40B4-BE49-F238E27FC236}">
                <a16:creationId xmlns:a16="http://schemas.microsoft.com/office/drawing/2014/main" id="{70A0166B-7654-4768-A8DD-775BC62D3422}"/>
              </a:ext>
            </a:extLst>
          </p:cNvPr>
          <p:cNvPicPr>
            <a:picLocks noChangeAspect="1"/>
          </p:cNvPicPr>
          <p:nvPr/>
        </p:nvPicPr>
        <p:blipFill>
          <a:blip r:embed="rId3"/>
          <a:stretch>
            <a:fillRect/>
          </a:stretch>
        </p:blipFill>
        <p:spPr>
          <a:xfrm>
            <a:off x="794074" y="1889297"/>
            <a:ext cx="5915967" cy="3103594"/>
          </a:xfrm>
          <a:prstGeom prst="rect">
            <a:avLst/>
          </a:prstGeom>
        </p:spPr>
      </p:pic>
    </p:spTree>
    <p:extLst>
      <p:ext uri="{BB962C8B-B14F-4D97-AF65-F5344CB8AC3E}">
        <p14:creationId xmlns:p14="http://schemas.microsoft.com/office/powerpoint/2010/main" val="1565146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5ED8EE-612C-409E-89B1-F8BD7C9623EC}"/>
              </a:ext>
            </a:extLst>
          </p:cNvPr>
          <p:cNvSpPr>
            <a:spLocks noGrp="1"/>
          </p:cNvSpPr>
          <p:nvPr>
            <p:ph type="body" idx="1"/>
          </p:nvPr>
        </p:nvSpPr>
        <p:spPr/>
        <p:txBody>
          <a:bodyPr/>
          <a:lstStyle/>
          <a:p>
            <a:pPr marL="171450" indent="-171450">
              <a:buFont typeface="Courier New,monospace"/>
              <a:buChar char="o"/>
            </a:pPr>
            <a:r>
              <a:rPr lang="en-US"/>
              <a:t>First period (1990-11-23 to 2003-01-30)</a:t>
            </a:r>
          </a:p>
          <a:p>
            <a:pPr marL="171450" indent="-171450">
              <a:buFont typeface="Courier New,monospace"/>
              <a:buChar char="o"/>
            </a:pPr>
            <a:r>
              <a:rPr lang="en-US"/>
              <a:t>Cumulative return of 13.58 (With Risk Indicator) vs 1.89 (Without Risk Indicator) </a:t>
            </a:r>
          </a:p>
        </p:txBody>
      </p:sp>
      <p:sp>
        <p:nvSpPr>
          <p:cNvPr id="3" name="Title 2">
            <a:extLst>
              <a:ext uri="{FF2B5EF4-FFF2-40B4-BE49-F238E27FC236}">
                <a16:creationId xmlns:a16="http://schemas.microsoft.com/office/drawing/2014/main" id="{0CD7BBAB-88B5-4529-9BD4-DCB235F3F3CD}"/>
              </a:ext>
            </a:extLst>
          </p:cNvPr>
          <p:cNvSpPr>
            <a:spLocks noGrp="1"/>
          </p:cNvSpPr>
          <p:nvPr>
            <p:ph type="title"/>
          </p:nvPr>
        </p:nvSpPr>
        <p:spPr>
          <a:xfrm>
            <a:off x="713225" y="530584"/>
            <a:ext cx="7186521" cy="528600"/>
          </a:xfrm>
        </p:spPr>
        <p:txBody>
          <a:bodyPr/>
          <a:lstStyle/>
          <a:p>
            <a:r>
              <a:rPr lang="en-US"/>
              <a:t>New portfolio test (using search)</a:t>
            </a:r>
          </a:p>
        </p:txBody>
      </p:sp>
      <p:pic>
        <p:nvPicPr>
          <p:cNvPr id="5" name="Picture 5" descr="Chart, histogram&#10;&#10;Description automatically generated">
            <a:extLst>
              <a:ext uri="{FF2B5EF4-FFF2-40B4-BE49-F238E27FC236}">
                <a16:creationId xmlns:a16="http://schemas.microsoft.com/office/drawing/2014/main" id="{D4C4CA92-5E32-4501-B41D-CEC6C73BF13A}"/>
              </a:ext>
            </a:extLst>
          </p:cNvPr>
          <p:cNvPicPr>
            <a:picLocks noChangeAspect="1"/>
          </p:cNvPicPr>
          <p:nvPr/>
        </p:nvPicPr>
        <p:blipFill>
          <a:blip r:embed="rId2"/>
          <a:stretch>
            <a:fillRect/>
          </a:stretch>
        </p:blipFill>
        <p:spPr>
          <a:xfrm>
            <a:off x="864696" y="2149770"/>
            <a:ext cx="5616839" cy="2894103"/>
          </a:xfrm>
          <a:prstGeom prst="rect">
            <a:avLst/>
          </a:prstGeom>
        </p:spPr>
      </p:pic>
    </p:spTree>
    <p:extLst>
      <p:ext uri="{BB962C8B-B14F-4D97-AF65-F5344CB8AC3E}">
        <p14:creationId xmlns:p14="http://schemas.microsoft.com/office/powerpoint/2010/main" val="27380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C65AFA-D7F4-43AE-BF10-1DE68D167262}"/>
              </a:ext>
            </a:extLst>
          </p:cNvPr>
          <p:cNvSpPr>
            <a:spLocks noGrp="1"/>
          </p:cNvSpPr>
          <p:nvPr>
            <p:ph type="body" idx="1"/>
          </p:nvPr>
        </p:nvSpPr>
        <p:spPr>
          <a:xfrm>
            <a:off x="713225" y="1174088"/>
            <a:ext cx="6851385" cy="3509862"/>
          </a:xfrm>
        </p:spPr>
        <p:txBody>
          <a:bodyPr/>
          <a:lstStyle/>
          <a:p>
            <a:pPr marL="171450" indent="-171450">
              <a:buFont typeface="Courier New,monospace"/>
              <a:buChar char="o"/>
            </a:pPr>
            <a:r>
              <a:rPr lang="en-US" sz="1500"/>
              <a:t>Second period (2003-01-31 to 2021-11-30) </a:t>
            </a:r>
          </a:p>
          <a:p>
            <a:pPr marL="171450" indent="-171450">
              <a:buFont typeface="Courier New,monospace"/>
              <a:buChar char="o"/>
            </a:pPr>
            <a:r>
              <a:rPr lang="en-US" sz="1500"/>
              <a:t>Cumulative return of 30.22 (With Risk Indicator) vs 13.65 (Without Risk Indicator)</a:t>
            </a:r>
          </a:p>
        </p:txBody>
      </p:sp>
      <p:sp>
        <p:nvSpPr>
          <p:cNvPr id="3" name="Title 2">
            <a:extLst>
              <a:ext uri="{FF2B5EF4-FFF2-40B4-BE49-F238E27FC236}">
                <a16:creationId xmlns:a16="http://schemas.microsoft.com/office/drawing/2014/main" id="{6DF6C28C-F19F-4884-A2C8-A02159B4AF98}"/>
              </a:ext>
            </a:extLst>
          </p:cNvPr>
          <p:cNvSpPr>
            <a:spLocks noGrp="1"/>
          </p:cNvSpPr>
          <p:nvPr>
            <p:ph type="title"/>
          </p:nvPr>
        </p:nvSpPr>
        <p:spPr>
          <a:xfrm>
            <a:off x="713225" y="530584"/>
            <a:ext cx="7668508" cy="528600"/>
          </a:xfrm>
        </p:spPr>
        <p:txBody>
          <a:bodyPr/>
          <a:lstStyle/>
          <a:p>
            <a:r>
              <a:rPr lang="en-US"/>
              <a:t>New portfolio test (using search)</a:t>
            </a:r>
          </a:p>
        </p:txBody>
      </p:sp>
      <p:pic>
        <p:nvPicPr>
          <p:cNvPr id="5" name="Picture 5" descr="Chart, histogram&#10;&#10;Description automatically generated">
            <a:extLst>
              <a:ext uri="{FF2B5EF4-FFF2-40B4-BE49-F238E27FC236}">
                <a16:creationId xmlns:a16="http://schemas.microsoft.com/office/drawing/2014/main" id="{20842412-6EF1-4F04-BAF6-D31ED99B24B0}"/>
              </a:ext>
            </a:extLst>
          </p:cNvPr>
          <p:cNvPicPr>
            <a:picLocks noChangeAspect="1"/>
          </p:cNvPicPr>
          <p:nvPr/>
        </p:nvPicPr>
        <p:blipFill>
          <a:blip r:embed="rId2"/>
          <a:stretch>
            <a:fillRect/>
          </a:stretch>
        </p:blipFill>
        <p:spPr>
          <a:xfrm>
            <a:off x="932374" y="1882846"/>
            <a:ext cx="5275700" cy="2798488"/>
          </a:xfrm>
          <a:prstGeom prst="rect">
            <a:avLst/>
          </a:prstGeom>
        </p:spPr>
      </p:pic>
    </p:spTree>
    <p:extLst>
      <p:ext uri="{BB962C8B-B14F-4D97-AF65-F5344CB8AC3E}">
        <p14:creationId xmlns:p14="http://schemas.microsoft.com/office/powerpoint/2010/main" val="1501724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r>
              <a:rPr lang="en-SG"/>
              <a:t>References</a:t>
            </a:r>
            <a:endParaRPr lang="en-US"/>
          </a:p>
        </p:txBody>
      </p:sp>
      <p:sp>
        <p:nvSpPr>
          <p:cNvPr id="234" name="Google Shape;234;p37"/>
          <p:cNvSpPr txBox="1">
            <a:spLocks noGrp="1"/>
          </p:cNvSpPr>
          <p:nvPr>
            <p:ph type="body" idx="1"/>
          </p:nvPr>
        </p:nvSpPr>
        <p:spPr>
          <a:xfrm>
            <a:off x="713225" y="1424150"/>
            <a:ext cx="7300718" cy="3259800"/>
          </a:xfrm>
          <a:prstGeom prst="rect">
            <a:avLst/>
          </a:prstGeom>
        </p:spPr>
        <p:txBody>
          <a:bodyPr spcFirstLastPara="1" wrap="square" lIns="91425" tIns="91425" rIns="91425" bIns="91425" anchor="t" anchorCtr="0">
            <a:noAutofit/>
          </a:bodyPr>
          <a:lstStyle/>
          <a:p>
            <a:pPr marL="0" indent="0">
              <a:buNone/>
            </a:pPr>
            <a:r>
              <a:rPr lang="en-US" sz="1050"/>
              <a:t>Lee. (2012). Risk on/risk off. </a:t>
            </a:r>
            <a:r>
              <a:rPr lang="en-US" sz="1050" i="1"/>
              <a:t>Journal of Portfolio Management</a:t>
            </a:r>
            <a:r>
              <a:rPr lang="en-US" sz="1050"/>
              <a:t>, </a:t>
            </a:r>
            <a:r>
              <a:rPr lang="en-US" sz="1050" i="1"/>
              <a:t>38</a:t>
            </a:r>
            <a:r>
              <a:rPr lang="en-US" sz="1050"/>
              <a:t>(3), 28–39. </a:t>
            </a:r>
            <a:r>
              <a:rPr lang="en-US" sz="1050">
                <a:hlinkClick r:id="rId3"/>
              </a:rPr>
              <a:t>https://doi.org/10.3905/jpm.2012.38.3.028</a:t>
            </a:r>
            <a:endParaRPr lang="en-US"/>
          </a:p>
          <a:p>
            <a:pPr marL="0" indent="0">
              <a:buNone/>
            </a:pPr>
            <a:endParaRPr lang="en-US" sz="1050"/>
          </a:p>
          <a:p>
            <a:pPr marL="0" indent="0">
              <a:buNone/>
            </a:pPr>
            <a:r>
              <a:rPr lang="en-US" sz="1050"/>
              <a:t>News-based Sentiment Indicators. (2019) Huang, Chengyu ; Simpson, Sean ; </a:t>
            </a:r>
            <a:r>
              <a:rPr lang="en-US" sz="1050" err="1"/>
              <a:t>Ulybine</a:t>
            </a:r>
            <a:r>
              <a:rPr lang="en-US" sz="1050"/>
              <a:t>, Daria ; Roitman, Agustin. In: </a:t>
            </a:r>
            <a:r>
              <a:rPr lang="en-US" sz="1050" i="1"/>
              <a:t>IMF Working Papers</a:t>
            </a:r>
            <a:r>
              <a:rPr lang="en-US" sz="1050"/>
              <a:t>. RePEc:imf:imfwpa:19/273  </a:t>
            </a:r>
          </a:p>
          <a:p>
            <a:pPr marL="0" indent="0">
              <a:buNone/>
            </a:pPr>
            <a:endParaRPr lang="en-US" sz="1050"/>
          </a:p>
          <a:p>
            <a:pPr marL="0" indent="0">
              <a:buNone/>
            </a:pPr>
            <a:r>
              <a:rPr lang="en-US" sz="1050"/>
              <a:t>Baek S, Lee KY, </a:t>
            </a:r>
            <a:r>
              <a:rPr lang="en-US" sz="1050" err="1"/>
              <a:t>Uctum</a:t>
            </a:r>
            <a:r>
              <a:rPr lang="en-US" sz="1050"/>
              <a:t> M, Oh SH. Robo-Advisors: Machine Learning in Trend-Following ETF Investments. </a:t>
            </a:r>
            <a:r>
              <a:rPr lang="en-US" sz="1050" i="1"/>
              <a:t>Sustainability</a:t>
            </a:r>
            <a:r>
              <a:rPr lang="en-US" sz="1050"/>
              <a:t>. 2020; 12(16):6399. https://doi.org/10.3390/su12166399</a:t>
            </a:r>
            <a:endParaRPr lang="en-US"/>
          </a:p>
          <a:p>
            <a:pPr marL="0" indent="0">
              <a:buNone/>
            </a:pPr>
            <a:endParaRPr lang="en-US" sz="1050"/>
          </a:p>
          <a:p>
            <a:pPr marL="0" indent="0">
              <a:buNone/>
            </a:pPr>
            <a:r>
              <a:rPr lang="en-US" sz="1050"/>
              <a:t> Qian, E. (2011). Risk parity and diversification. </a:t>
            </a:r>
            <a:r>
              <a:rPr lang="en-US" sz="1050" i="1"/>
              <a:t>The Journal of Investing</a:t>
            </a:r>
            <a:r>
              <a:rPr lang="en-US" sz="1050"/>
              <a:t>, </a:t>
            </a:r>
            <a:r>
              <a:rPr lang="en-US" sz="1050" i="1"/>
              <a:t>20</a:t>
            </a:r>
            <a:r>
              <a:rPr lang="en-US" sz="1050"/>
              <a:t>(1), 119-127.4</a:t>
            </a:r>
          </a:p>
          <a:p>
            <a:pPr marL="0" indent="0">
              <a:buNone/>
            </a:pPr>
            <a:endParaRPr lang="en-US" sz="1050"/>
          </a:p>
          <a:p>
            <a:pPr marL="0" indent="0">
              <a:buNone/>
            </a:pPr>
            <a:r>
              <a:rPr lang="en-US" sz="1050"/>
              <a:t>Fabozzi, F. A., Simonian, J., &amp; Fabozzi, F. J. (2021). Risk Parity: The Democratization of Risk in Asset Allocation. </a:t>
            </a:r>
            <a:r>
              <a:rPr lang="en-US" sz="1050" i="1"/>
              <a:t>The Journal of Portfolio Management</a:t>
            </a:r>
            <a:r>
              <a:rPr lang="en-US" sz="1050"/>
              <a:t>, </a:t>
            </a:r>
            <a:r>
              <a:rPr lang="en-US" sz="1050" i="1"/>
              <a:t>47</a:t>
            </a:r>
            <a:r>
              <a:rPr lang="en-US" sz="1050"/>
              <a:t>(5), 41-50.</a:t>
            </a:r>
            <a:endParaRPr lang="en-US"/>
          </a:p>
          <a:p>
            <a:pPr marL="0" indent="0">
              <a:buNone/>
            </a:pPr>
            <a:endParaRPr lang="en-US"/>
          </a:p>
          <a:p>
            <a:pPr marL="0" indent="0">
              <a:buNone/>
            </a:pPr>
            <a:r>
              <a:rPr lang="en-US" sz="1050" err="1"/>
              <a:t>Hakkio</a:t>
            </a:r>
            <a:r>
              <a:rPr lang="en-US" sz="1050"/>
              <a:t>, C. S., &amp; Keeton, W. R. (2009). Financial stress: What is it, how can it be measured, and why does it matter. </a:t>
            </a:r>
            <a:r>
              <a:rPr lang="en-US" sz="1050" i="1"/>
              <a:t>Economic Review</a:t>
            </a:r>
            <a:r>
              <a:rPr lang="en-US" sz="1050"/>
              <a:t>, </a:t>
            </a:r>
            <a:r>
              <a:rPr lang="en-US" sz="1050" i="1"/>
              <a:t>94</a:t>
            </a:r>
            <a:r>
              <a:rPr lang="en-US" sz="1050"/>
              <a:t>(2), 5-50.</a:t>
            </a:r>
          </a:p>
          <a:p>
            <a:pPr marL="0" indent="0">
              <a:buNone/>
            </a:pPr>
            <a:endParaRPr lang="en-US" sz="1050"/>
          </a:p>
          <a:p>
            <a:pPr marL="0" indent="0">
              <a:buNone/>
            </a:pPr>
            <a:r>
              <a:rPr lang="en-US" sz="1050"/>
              <a:t>Cardarelli, R., </a:t>
            </a:r>
            <a:r>
              <a:rPr lang="en-US" sz="1050" err="1"/>
              <a:t>Elekdag</a:t>
            </a:r>
            <a:r>
              <a:rPr lang="en-US" sz="1050"/>
              <a:t>, S., &amp; Lall, S. (2011). Financial stress and economic contractions. Journal of Financial Stability, 7(2), 78-97.</a:t>
            </a:r>
            <a:endParaRPr lang="en-US"/>
          </a:p>
          <a:p>
            <a:pPr marL="0" indent="0">
              <a:buNone/>
            </a:pPr>
            <a:endParaRPr lang="en-US" sz="1050"/>
          </a:p>
        </p:txBody>
      </p:sp>
      <p:cxnSp>
        <p:nvCxnSpPr>
          <p:cNvPr id="235" name="Google Shape;235;p37"/>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96309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6"/>
        <p:cNvGrpSpPr/>
        <p:nvPr/>
      </p:nvGrpSpPr>
      <p:grpSpPr>
        <a:xfrm>
          <a:off x="0" y="0"/>
          <a:ext cx="0" cy="0"/>
          <a:chOff x="0" y="0"/>
          <a:chExt cx="0" cy="0"/>
        </a:xfrm>
      </p:grpSpPr>
      <p:sp>
        <p:nvSpPr>
          <p:cNvPr id="667" name="Google Shape;667;p64"/>
          <p:cNvSpPr txBox="1">
            <a:spLocks noGrp="1"/>
          </p:cNvSpPr>
          <p:nvPr>
            <p:ph type="title"/>
          </p:nvPr>
        </p:nvSpPr>
        <p:spPr>
          <a:xfrm>
            <a:off x="713250" y="2164545"/>
            <a:ext cx="7717500" cy="12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thank you</a:t>
            </a:r>
            <a:endParaRPr sz="5000"/>
          </a:p>
        </p:txBody>
      </p:sp>
      <p:sp>
        <p:nvSpPr>
          <p:cNvPr id="669" name="Google Shape;669;p64"/>
          <p:cNvSpPr txBox="1">
            <a:spLocks noGrp="1"/>
          </p:cNvSpPr>
          <p:nvPr>
            <p:ph type="subTitle" idx="2"/>
          </p:nvPr>
        </p:nvSpPr>
        <p:spPr>
          <a:xfrm>
            <a:off x="3068250" y="3031545"/>
            <a:ext cx="3007500" cy="429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accent5"/>
                </a:solidFill>
              </a:rPr>
              <a:t>Do you have any questions?</a:t>
            </a:r>
            <a:endParaRPr>
              <a:solidFill>
                <a:schemeClr val="accent5"/>
              </a:solidFill>
            </a:endParaRPr>
          </a:p>
          <a:p>
            <a:pPr marL="0" lvl="0" indent="0" algn="ctr" rtl="0">
              <a:spcBef>
                <a:spcPts val="1600"/>
              </a:spcBef>
              <a:spcAft>
                <a:spcPts val="1600"/>
              </a:spcAft>
              <a:buNone/>
            </a:pPr>
            <a:endParaRPr>
              <a:solidFill>
                <a:schemeClr val="accent5"/>
              </a:solidFill>
            </a:endParaRPr>
          </a:p>
        </p:txBody>
      </p:sp>
      <p:sp>
        <p:nvSpPr>
          <p:cNvPr id="3" name="부제목 2">
            <a:extLst>
              <a:ext uri="{FF2B5EF4-FFF2-40B4-BE49-F238E27FC236}">
                <a16:creationId xmlns:a16="http://schemas.microsoft.com/office/drawing/2014/main" id="{BAE13F72-0D0F-3142-807D-52BBD2AF27FE}"/>
              </a:ext>
            </a:extLst>
          </p:cNvPr>
          <p:cNvSpPr>
            <a:spLocks noGrp="1"/>
          </p:cNvSpPr>
          <p:nvPr>
            <p:ph type="subTitle" idx="2"/>
          </p:nvPr>
        </p:nvSpPr>
        <p:spPr>
          <a:xfrm>
            <a:off x="2727270" y="3438639"/>
            <a:ext cx="3784848" cy="429600"/>
          </a:xfrm>
          <a:solidFill>
            <a:srgbClr val="383838"/>
          </a:solidFill>
          <a:ln>
            <a:solidFill>
              <a:srgbClr val="383838"/>
            </a:solidFill>
          </a:ln>
        </p:spPr>
        <p:txBody>
          <a:bodyPr/>
          <a:lstStyle/>
          <a:p>
            <a:endParaRPr lang="ko-Kore-SG" altLang="en-US">
              <a:solidFill>
                <a:srgbClr val="38383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362ADB-700C-413B-90BF-4C3307A24EC7}"/>
              </a:ext>
            </a:extLst>
          </p:cNvPr>
          <p:cNvSpPr>
            <a:spLocks noGrp="1"/>
          </p:cNvSpPr>
          <p:nvPr>
            <p:ph type="body" idx="1"/>
          </p:nvPr>
        </p:nvSpPr>
        <p:spPr/>
        <p:txBody>
          <a:bodyPr/>
          <a:lstStyle/>
          <a:p>
            <a:pPr marR="0">
              <a:buFont typeface="Courier New"/>
              <a:buChar char="o"/>
            </a:pPr>
            <a:r>
              <a:rPr lang="en-US"/>
              <a:t>Markowitz mean-variance asset allocation is not so simple to implement since it is difficult to forecast returns or the drift of the portfolio. </a:t>
            </a:r>
          </a:p>
          <a:p>
            <a:pPr marR="0">
              <a:buFont typeface="Courier New"/>
              <a:buChar char="o"/>
            </a:pPr>
            <a:endParaRPr lang="en-US"/>
          </a:p>
          <a:p>
            <a:pPr>
              <a:buFont typeface="Courier New"/>
              <a:buChar char="o"/>
            </a:pPr>
            <a:r>
              <a:rPr lang="en-US"/>
              <a:t>A risk parity portfolio is an asset allocation method that does not require forecasts of expected returns unlike the mean-variance portfolio (Fabozzi et al, 2021)</a:t>
            </a:r>
          </a:p>
          <a:p>
            <a:endParaRPr lang="en-US"/>
          </a:p>
          <a:p>
            <a:pPr>
              <a:buFont typeface="Courier New"/>
              <a:buChar char="o"/>
            </a:pPr>
            <a:r>
              <a:rPr lang="en-US"/>
              <a:t>Risk parity portfolio has equal risk or volatility contribution by each asset making up the portfolio (Qian, E., 2011) [1],</a:t>
            </a:r>
          </a:p>
        </p:txBody>
      </p:sp>
      <p:sp>
        <p:nvSpPr>
          <p:cNvPr id="3" name="Title 2">
            <a:extLst>
              <a:ext uri="{FF2B5EF4-FFF2-40B4-BE49-F238E27FC236}">
                <a16:creationId xmlns:a16="http://schemas.microsoft.com/office/drawing/2014/main" id="{6BBE282C-89EE-4660-B56E-722006933B9D}"/>
              </a:ext>
            </a:extLst>
          </p:cNvPr>
          <p:cNvSpPr>
            <a:spLocks noGrp="1"/>
          </p:cNvSpPr>
          <p:nvPr>
            <p:ph type="title"/>
          </p:nvPr>
        </p:nvSpPr>
        <p:spPr/>
        <p:txBody>
          <a:bodyPr/>
          <a:lstStyle/>
          <a:p>
            <a:r>
              <a:rPr lang="en-US"/>
              <a:t>I</a:t>
            </a:r>
            <a:r>
              <a:rPr lang="en-US" sz="2000"/>
              <a:t>ntroduction to risk parity </a:t>
            </a:r>
          </a:p>
        </p:txBody>
      </p:sp>
    </p:spTree>
    <p:extLst>
      <p:ext uri="{BB962C8B-B14F-4D97-AF65-F5344CB8AC3E}">
        <p14:creationId xmlns:p14="http://schemas.microsoft.com/office/powerpoint/2010/main" val="289884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DAD6F-B3A3-41A3-A576-00BF4DCB9172}"/>
              </a:ext>
            </a:extLst>
          </p:cNvPr>
          <p:cNvSpPr>
            <a:spLocks noGrp="1"/>
          </p:cNvSpPr>
          <p:nvPr>
            <p:ph type="body" idx="1"/>
          </p:nvPr>
        </p:nvSpPr>
        <p:spPr/>
        <p:txBody>
          <a:bodyPr/>
          <a:lstStyle/>
          <a:p>
            <a:pPr marL="285750" marR="0" indent="-285750">
              <a:buFont typeface="Courier New,monospace"/>
              <a:buChar char="o"/>
            </a:pPr>
            <a:endParaRPr lang="en-US"/>
          </a:p>
        </p:txBody>
      </p:sp>
      <p:sp>
        <p:nvSpPr>
          <p:cNvPr id="3" name="Title 2">
            <a:extLst>
              <a:ext uri="{FF2B5EF4-FFF2-40B4-BE49-F238E27FC236}">
                <a16:creationId xmlns:a16="http://schemas.microsoft.com/office/drawing/2014/main" id="{D5A09562-308A-4DED-98BE-E7E5298E2344}"/>
              </a:ext>
            </a:extLst>
          </p:cNvPr>
          <p:cNvSpPr>
            <a:spLocks noGrp="1"/>
          </p:cNvSpPr>
          <p:nvPr>
            <p:ph type="title"/>
          </p:nvPr>
        </p:nvSpPr>
        <p:spPr/>
        <p:txBody>
          <a:bodyPr/>
          <a:lstStyle/>
          <a:p>
            <a:r>
              <a:rPr lang="en-US" sz="2000"/>
              <a:t>Sharpe ratio and returns of Risk parity portfolio </a:t>
            </a:r>
          </a:p>
        </p:txBody>
      </p:sp>
      <p:pic>
        <p:nvPicPr>
          <p:cNvPr id="4" name="Picture 4" descr="Chart, line chart&#10;&#10;Description automatically generated">
            <a:extLst>
              <a:ext uri="{FF2B5EF4-FFF2-40B4-BE49-F238E27FC236}">
                <a16:creationId xmlns:a16="http://schemas.microsoft.com/office/drawing/2014/main" id="{9C8C6A2D-E64D-4A27-9E91-EA9C799097AA}"/>
              </a:ext>
            </a:extLst>
          </p:cNvPr>
          <p:cNvPicPr>
            <a:picLocks noChangeAspect="1"/>
          </p:cNvPicPr>
          <p:nvPr/>
        </p:nvPicPr>
        <p:blipFill rotWithShape="1">
          <a:blip r:embed="rId3"/>
          <a:srcRect l="2732" t="-127" r="4098" b="150"/>
          <a:stretch/>
        </p:blipFill>
        <p:spPr>
          <a:xfrm>
            <a:off x="4200968" y="1285290"/>
            <a:ext cx="3817164" cy="2866645"/>
          </a:xfrm>
          <a:prstGeom prst="rect">
            <a:avLst/>
          </a:prstGeom>
        </p:spPr>
      </p:pic>
      <p:pic>
        <p:nvPicPr>
          <p:cNvPr id="5" name="Picture 5" descr="Chart, line chart&#10;&#10;Description automatically generated">
            <a:extLst>
              <a:ext uri="{FF2B5EF4-FFF2-40B4-BE49-F238E27FC236}">
                <a16:creationId xmlns:a16="http://schemas.microsoft.com/office/drawing/2014/main" id="{FFAD3903-A84E-48D4-86EB-1CA7944078EC}"/>
              </a:ext>
            </a:extLst>
          </p:cNvPr>
          <p:cNvPicPr>
            <a:picLocks noChangeAspect="1"/>
          </p:cNvPicPr>
          <p:nvPr/>
        </p:nvPicPr>
        <p:blipFill rotWithShape="1">
          <a:blip r:embed="rId4"/>
          <a:srcRect l="4697" r="2806" b="614"/>
          <a:stretch/>
        </p:blipFill>
        <p:spPr>
          <a:xfrm>
            <a:off x="261083" y="1287216"/>
            <a:ext cx="3913782" cy="2864078"/>
          </a:xfrm>
          <a:prstGeom prst="rect">
            <a:avLst/>
          </a:prstGeom>
        </p:spPr>
      </p:pic>
    </p:spTree>
    <p:extLst>
      <p:ext uri="{BB962C8B-B14F-4D97-AF65-F5344CB8AC3E}">
        <p14:creationId xmlns:p14="http://schemas.microsoft.com/office/powerpoint/2010/main" val="283507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D87442-35F5-4C37-A5F6-4EC1CB7C6094}"/>
              </a:ext>
            </a:extLst>
          </p:cNvPr>
          <p:cNvSpPr>
            <a:spLocks noGrp="1"/>
          </p:cNvSpPr>
          <p:nvPr>
            <p:ph type="body" idx="1"/>
          </p:nvPr>
        </p:nvSpPr>
        <p:spPr/>
        <p:txBody>
          <a:bodyPr/>
          <a:lstStyle/>
          <a:p>
            <a:pPr>
              <a:buFont typeface="Courier New"/>
              <a:buChar char="o"/>
            </a:pPr>
            <a:r>
              <a:rPr lang="en-US"/>
              <a:t>Financial markets can be deemed to be experiencing financial stress when their usual behavior is disrupted (</a:t>
            </a:r>
            <a:r>
              <a:rPr lang="en-US" err="1"/>
              <a:t>Hakkio</a:t>
            </a:r>
            <a:r>
              <a:rPr lang="en-US"/>
              <a:t> &amp; Keeton, 2009)</a:t>
            </a:r>
          </a:p>
          <a:p>
            <a:pPr>
              <a:buFont typeface="Courier New"/>
              <a:buChar char="o"/>
            </a:pPr>
            <a:endParaRPr lang="en-US"/>
          </a:p>
          <a:p>
            <a:pPr>
              <a:buFont typeface="Courier New"/>
              <a:buChar char="o"/>
            </a:pPr>
            <a:r>
              <a:rPr lang="en-US"/>
              <a:t> Furthermore, while some periods of financial stress do not really affect the economy, financial stress in banking, securities and foreign exchange markets can occasionally be associated with severe economic downturns. (Cardarelli et al, 2011) </a:t>
            </a:r>
          </a:p>
        </p:txBody>
      </p:sp>
      <p:sp>
        <p:nvSpPr>
          <p:cNvPr id="3" name="Title 2">
            <a:extLst>
              <a:ext uri="{FF2B5EF4-FFF2-40B4-BE49-F238E27FC236}">
                <a16:creationId xmlns:a16="http://schemas.microsoft.com/office/drawing/2014/main" id="{C9D4BF69-C973-4A4C-BBC3-8B340D0CBDF6}"/>
              </a:ext>
            </a:extLst>
          </p:cNvPr>
          <p:cNvSpPr>
            <a:spLocks noGrp="1"/>
          </p:cNvSpPr>
          <p:nvPr>
            <p:ph type="title"/>
          </p:nvPr>
        </p:nvSpPr>
        <p:spPr/>
        <p:txBody>
          <a:bodyPr/>
          <a:lstStyle/>
          <a:p>
            <a:r>
              <a:rPr lang="en-US" sz="2000"/>
              <a:t>Definition of financial stress</a:t>
            </a:r>
          </a:p>
        </p:txBody>
      </p:sp>
    </p:spTree>
    <p:extLst>
      <p:ext uri="{BB962C8B-B14F-4D97-AF65-F5344CB8AC3E}">
        <p14:creationId xmlns:p14="http://schemas.microsoft.com/office/powerpoint/2010/main" val="313418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BB88D5-149D-478C-AA79-77804D5E2B15}"/>
              </a:ext>
            </a:extLst>
          </p:cNvPr>
          <p:cNvSpPr>
            <a:spLocks noGrp="1"/>
          </p:cNvSpPr>
          <p:nvPr>
            <p:ph type="body" idx="1"/>
          </p:nvPr>
        </p:nvSpPr>
        <p:spPr/>
        <p:txBody>
          <a:bodyPr/>
          <a:lstStyle/>
          <a:p>
            <a:pPr>
              <a:buFont typeface="Courier New"/>
              <a:buChar char="o"/>
            </a:pPr>
            <a:r>
              <a:rPr lang="en-US"/>
              <a:t>Based on the definition of financial stress, financial stress can be said to have the following features (</a:t>
            </a:r>
            <a:r>
              <a:rPr lang="en-US" err="1"/>
              <a:t>Hakkio</a:t>
            </a:r>
            <a:r>
              <a:rPr lang="en-US"/>
              <a:t> &amp; Keeton, 2009):</a:t>
            </a:r>
          </a:p>
          <a:p>
            <a:pPr>
              <a:buFont typeface="Courier New"/>
              <a:buChar char="o"/>
            </a:pPr>
            <a:endParaRPr lang="en-US"/>
          </a:p>
          <a:p>
            <a:pPr>
              <a:buFont typeface="Courier New"/>
              <a:buChar char="o"/>
            </a:pPr>
            <a:r>
              <a:rPr lang="en-US"/>
              <a:t>Greater volatility in stock prices due to increased uncertainty about fundamental values of financial assets and increased uncertainty about behavior of other investors.</a:t>
            </a:r>
          </a:p>
          <a:p>
            <a:pPr>
              <a:buFont typeface="Courier New"/>
              <a:buChar char="o"/>
            </a:pPr>
            <a:endParaRPr lang="en-US"/>
          </a:p>
          <a:p>
            <a:pPr>
              <a:buFont typeface="Courier New"/>
              <a:buChar char="o"/>
            </a:pPr>
            <a:r>
              <a:rPr lang="en-US"/>
              <a:t>Increased cost of borrowing since investors demand a higher rate of return due to increased asymmetry of information </a:t>
            </a:r>
          </a:p>
          <a:p>
            <a:pPr>
              <a:buFont typeface="Courier New"/>
              <a:buChar char="o"/>
            </a:pPr>
            <a:endParaRPr lang="en-US"/>
          </a:p>
          <a:p>
            <a:pPr>
              <a:buFont typeface="Courier New"/>
              <a:buChar char="o"/>
            </a:pPr>
            <a:r>
              <a:rPr lang="en-US"/>
              <a:t>Flight to quality and flight to liquidity  due to unwillingness to hold risky assets and illiquid assets </a:t>
            </a:r>
          </a:p>
        </p:txBody>
      </p:sp>
      <p:sp>
        <p:nvSpPr>
          <p:cNvPr id="3" name="Title 2">
            <a:extLst>
              <a:ext uri="{FF2B5EF4-FFF2-40B4-BE49-F238E27FC236}">
                <a16:creationId xmlns:a16="http://schemas.microsoft.com/office/drawing/2014/main" id="{263B8BD0-E705-4138-BD37-73F10CD55752}"/>
              </a:ext>
            </a:extLst>
          </p:cNvPr>
          <p:cNvSpPr>
            <a:spLocks noGrp="1"/>
          </p:cNvSpPr>
          <p:nvPr>
            <p:ph type="title"/>
          </p:nvPr>
        </p:nvSpPr>
        <p:spPr/>
        <p:txBody>
          <a:bodyPr/>
          <a:lstStyle/>
          <a:p>
            <a:r>
              <a:rPr lang="en-US" sz="2000"/>
              <a:t>Financial Stress Features</a:t>
            </a:r>
          </a:p>
        </p:txBody>
      </p:sp>
    </p:spTree>
    <p:extLst>
      <p:ext uri="{BB962C8B-B14F-4D97-AF65-F5344CB8AC3E}">
        <p14:creationId xmlns:p14="http://schemas.microsoft.com/office/powerpoint/2010/main" val="686737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13225" y="530584"/>
            <a:ext cx="7841684" cy="528600"/>
          </a:xfrm>
          <a:prstGeom prst="rect">
            <a:avLst/>
          </a:prstGeom>
        </p:spPr>
        <p:txBody>
          <a:bodyPr spcFirstLastPara="1" wrap="square" lIns="91425" tIns="91425" rIns="91425" bIns="91425" anchor="t" anchorCtr="0">
            <a:noAutofit/>
          </a:bodyPr>
          <a:lstStyle/>
          <a:p>
            <a:r>
              <a:rPr lang="en-SG"/>
              <a:t>Literature Review – Risk On/Risk Off</a:t>
            </a:r>
            <a:endParaRPr lang="en-SG" altLang="ko-Kore-SG"/>
          </a:p>
        </p:txBody>
      </p:sp>
      <p:sp>
        <p:nvSpPr>
          <p:cNvPr id="234" name="Google Shape;234;p37"/>
          <p:cNvSpPr txBox="1">
            <a:spLocks noGrp="1"/>
          </p:cNvSpPr>
          <p:nvPr>
            <p:ph type="body" idx="1"/>
          </p:nvPr>
        </p:nvSpPr>
        <p:spPr>
          <a:xfrm>
            <a:off x="713225" y="1348953"/>
            <a:ext cx="6094050" cy="3307425"/>
          </a:xfrm>
          <a:prstGeom prst="rect">
            <a:avLst/>
          </a:prstGeom>
        </p:spPr>
        <p:txBody>
          <a:bodyPr spcFirstLastPara="1" wrap="square" lIns="91425" tIns="91425" rIns="91425" bIns="91425" anchor="t" anchorCtr="0">
            <a:noAutofit/>
          </a:bodyPr>
          <a:lstStyle/>
          <a:p>
            <a:pPr marR="0" algn="just">
              <a:buFont typeface="Courier New"/>
              <a:buChar char="o"/>
            </a:pPr>
            <a:r>
              <a:rPr lang="en-US" sz="1050"/>
              <a:t>Ever since the global financial crisis in 2008, the terms “Risk On” and “Risk Off” have been continuously used in the financial markets to describe situations whereby investors are either adding on risk or deleveraging their existing risk (Lee, 2012). </a:t>
            </a:r>
            <a:endParaRPr lang="en-US"/>
          </a:p>
          <a:p>
            <a:pPr marR="0" algn="just">
              <a:buFont typeface="Courier New"/>
              <a:buChar char="o"/>
            </a:pPr>
            <a:endParaRPr lang="en-US" sz="1050"/>
          </a:p>
          <a:p>
            <a:pPr algn="just">
              <a:buFont typeface="Courier New"/>
              <a:buChar char="o"/>
            </a:pPr>
            <a:r>
              <a:rPr lang="en-US" sz="1050"/>
              <a:t>What does risk-on and risk-off truly mean? How does it affect the markets and investors? </a:t>
            </a:r>
            <a:r>
              <a:rPr lang="en-US" sz="1050" b="1"/>
              <a:t>Risk-on refers to times when the global markets have more appetite to take on additional risk, and naturally investors load on more risk assets to their portfolio. It goes the same way for risk-off where the global markets fear a downside and a sell-off occurs to deleverage the risk in the portfolio. </a:t>
            </a:r>
          </a:p>
          <a:p>
            <a:pPr algn="just">
              <a:buFont typeface="Courier New"/>
              <a:buChar char="o"/>
            </a:pPr>
            <a:endParaRPr lang="en-US" sz="1050"/>
          </a:p>
          <a:p>
            <a:pPr algn="just">
              <a:buFont typeface="Courier New"/>
              <a:buChar char="o"/>
            </a:pPr>
            <a:r>
              <a:rPr lang="en-US" sz="1050"/>
              <a:t>It has become popular in the recent years to strategize one’s portfolio using Risk Parity, where all assets contribute equal risk/volatility to the portfolio. In our research, we aim to make use of several financial risk indicators to navigate through the financial markets to maximize returns of these Risk Parity Portfolios. </a:t>
            </a:r>
          </a:p>
          <a:p>
            <a:pPr algn="just">
              <a:buFont typeface="Courier New"/>
              <a:buChar char="o"/>
            </a:pPr>
            <a:endParaRPr lang="en-US" sz="1050"/>
          </a:p>
          <a:p>
            <a:pPr algn="just">
              <a:buFont typeface="Courier New"/>
              <a:buChar char="o"/>
            </a:pPr>
            <a:r>
              <a:rPr lang="en-US" sz="1050"/>
              <a:t>By determining risk-on/off situations using these risk indicators, we can control the portfolio such that before any occurrence of risk-off markets, the portfolio is able to reduce its exposure to risky assets such as stocks and diversify itself into riskless or low risk assets such as Bonds and Gold. This will allow us to preserve our returns prior to any market drawdown and when the market signals for a risk-on, the portfolio will adjust once again to load on riskier assets so as to maximize returns.</a:t>
            </a:r>
            <a:endParaRPr lang="en-US"/>
          </a:p>
          <a:p>
            <a:pPr marL="171450" indent="-171450"/>
            <a:endParaRPr lang="en-US" sz="1050" u="none">
              <a:latin typeface="Didact Gothic"/>
              <a:ea typeface="Didact Gothic"/>
              <a:cs typeface="Didact Gothic"/>
            </a:endParaRPr>
          </a:p>
        </p:txBody>
      </p:sp>
      <p:cxnSp>
        <p:nvCxnSpPr>
          <p:cNvPr id="235" name="Google Shape;235;p37"/>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8817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134F2C-5BC8-41F5-A9F9-F69B877FF472}"/>
              </a:ext>
            </a:extLst>
          </p:cNvPr>
          <p:cNvSpPr>
            <a:spLocks noGrp="1"/>
          </p:cNvSpPr>
          <p:nvPr>
            <p:ph type="body" idx="1"/>
          </p:nvPr>
        </p:nvSpPr>
        <p:spPr/>
        <p:txBody>
          <a:bodyPr/>
          <a:lstStyle/>
          <a:p>
            <a:pPr marR="0"/>
            <a:endParaRPr lang="en-US"/>
          </a:p>
          <a:p>
            <a:pPr marR="0"/>
            <a:endParaRPr lang="en-US"/>
          </a:p>
          <a:p>
            <a:endParaRPr lang="en-US"/>
          </a:p>
        </p:txBody>
      </p:sp>
      <p:sp>
        <p:nvSpPr>
          <p:cNvPr id="4" name="TextBox 3">
            <a:extLst>
              <a:ext uri="{FF2B5EF4-FFF2-40B4-BE49-F238E27FC236}">
                <a16:creationId xmlns:a16="http://schemas.microsoft.com/office/drawing/2014/main" id="{6E8A471F-18B4-4AA8-99F5-66FFC33DCE54}"/>
              </a:ext>
            </a:extLst>
          </p:cNvPr>
          <p:cNvSpPr txBox="1"/>
          <p:nvPr/>
        </p:nvSpPr>
        <p:spPr>
          <a:xfrm>
            <a:off x="4872747" y="1211171"/>
            <a:ext cx="3953505" cy="32162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ourier New"/>
              <a:buChar char="o"/>
            </a:pPr>
            <a:r>
              <a:rPr lang="en-US">
                <a:latin typeface="Didact Gothic"/>
              </a:rPr>
              <a:t>Strong positive correlations between the equity regions and moderately positive correlations to real estate, commodities, and high-yield bonds. </a:t>
            </a:r>
            <a:endParaRPr lang="en-US"/>
          </a:p>
          <a:p>
            <a:pPr marL="285750" indent="-285750" algn="just">
              <a:buFont typeface="Courier New"/>
              <a:buChar char="o"/>
            </a:pPr>
            <a:endParaRPr lang="en-US">
              <a:latin typeface="Didact Gothic"/>
            </a:endParaRPr>
          </a:p>
          <a:p>
            <a:pPr marL="285750" indent="-285750" algn="just">
              <a:buFont typeface="Courier New"/>
              <a:buChar char="o"/>
            </a:pPr>
            <a:r>
              <a:rPr lang="en-US">
                <a:latin typeface="Didact Gothic"/>
              </a:rPr>
              <a:t>Equities were negatively correlated with investment-grade bonds. </a:t>
            </a:r>
          </a:p>
          <a:p>
            <a:pPr marL="285750" indent="-285750" algn="just">
              <a:buFont typeface="Courier New"/>
              <a:buChar char="o"/>
            </a:pPr>
            <a:endParaRPr lang="en-US">
              <a:latin typeface="Didact Gothic"/>
            </a:endParaRPr>
          </a:p>
          <a:p>
            <a:pPr marL="285750" indent="-285750" algn="just">
              <a:buFont typeface="Courier New"/>
              <a:buChar char="o"/>
            </a:pPr>
            <a:r>
              <a:rPr lang="en-US">
                <a:latin typeface="Didact Gothic"/>
              </a:rPr>
              <a:t>Adding investment-grade bonds, could lower portfolio volatility and potentially deliver higher returns per unit of risk.</a:t>
            </a:r>
          </a:p>
          <a:p>
            <a:pPr marL="285750" indent="-285750" algn="just">
              <a:buFont typeface="Courier New"/>
              <a:buChar char="o"/>
            </a:pPr>
            <a:endParaRPr lang="en-US"/>
          </a:p>
          <a:p>
            <a:pPr algn="just"/>
            <a:endParaRPr lang="en-US"/>
          </a:p>
          <a:p>
            <a:pPr marL="171450" indent="-171450" algn="just">
              <a:buFont typeface="Courier New"/>
              <a:buChar char="o"/>
            </a:pPr>
            <a:endParaRPr lang="en-US" sz="1050">
              <a:latin typeface="Didact Gothic"/>
            </a:endParaRPr>
          </a:p>
          <a:p>
            <a:pPr marL="171450" indent="-171450" algn="just">
              <a:buFont typeface="Courier New"/>
              <a:buChar char="o"/>
            </a:pPr>
            <a:endParaRPr lang="en-US" sz="1050">
              <a:latin typeface="Didact Gothic"/>
            </a:endParaRPr>
          </a:p>
        </p:txBody>
      </p:sp>
      <p:pic>
        <p:nvPicPr>
          <p:cNvPr id="5" name="Picture 5" descr="Table&#10;&#10;Description automatically generated">
            <a:extLst>
              <a:ext uri="{FF2B5EF4-FFF2-40B4-BE49-F238E27FC236}">
                <a16:creationId xmlns:a16="http://schemas.microsoft.com/office/drawing/2014/main" id="{7F235C50-38F1-4FCA-B786-C49866C1DF25}"/>
              </a:ext>
            </a:extLst>
          </p:cNvPr>
          <p:cNvPicPr>
            <a:picLocks noChangeAspect="1"/>
          </p:cNvPicPr>
          <p:nvPr/>
        </p:nvPicPr>
        <p:blipFill>
          <a:blip r:embed="rId3"/>
          <a:stretch>
            <a:fillRect/>
          </a:stretch>
        </p:blipFill>
        <p:spPr>
          <a:xfrm>
            <a:off x="352346" y="1213305"/>
            <a:ext cx="4486038" cy="2367377"/>
          </a:xfrm>
          <a:prstGeom prst="rect">
            <a:avLst/>
          </a:prstGeom>
        </p:spPr>
      </p:pic>
      <p:sp>
        <p:nvSpPr>
          <p:cNvPr id="11" name="Title 2">
            <a:extLst>
              <a:ext uri="{FF2B5EF4-FFF2-40B4-BE49-F238E27FC236}">
                <a16:creationId xmlns:a16="http://schemas.microsoft.com/office/drawing/2014/main" id="{FFD4E9FA-CC28-423E-82D6-56A2AB61D7ED}"/>
              </a:ext>
            </a:extLst>
          </p:cNvPr>
          <p:cNvSpPr>
            <a:spLocks noGrp="1"/>
          </p:cNvSpPr>
          <p:nvPr>
            <p:ph type="title"/>
          </p:nvPr>
        </p:nvSpPr>
        <p:spPr>
          <a:xfrm>
            <a:off x="580978" y="530584"/>
            <a:ext cx="8443601" cy="528600"/>
          </a:xfrm>
        </p:spPr>
        <p:txBody>
          <a:bodyPr/>
          <a:lstStyle/>
          <a:p>
            <a:r>
              <a:rPr lang="en-US" sz="2000"/>
              <a:t>Literature Review – Risk Parity </a:t>
            </a:r>
            <a:r>
              <a:rPr lang="en-US" sz="2000" err="1"/>
              <a:t>PoRTFOLIO</a:t>
            </a:r>
            <a:r>
              <a:rPr lang="en-US" sz="2000"/>
              <a:t> CONSTRUCTION (1)</a:t>
            </a:r>
          </a:p>
        </p:txBody>
      </p:sp>
    </p:spTree>
    <p:extLst>
      <p:ext uri="{BB962C8B-B14F-4D97-AF65-F5344CB8AC3E}">
        <p14:creationId xmlns:p14="http://schemas.microsoft.com/office/powerpoint/2010/main" val="741900679"/>
      </p:ext>
    </p:extLst>
  </p:cSld>
  <p:clrMapOvr>
    <a:masterClrMapping/>
  </p:clrMapOvr>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34</Slides>
  <Notes>30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Minimalist Grayscale Pitch Deck by Slidesgo</vt:lpstr>
      <vt:lpstr>Risk Indicators in Risk Parity Portfolio</vt:lpstr>
      <vt:lpstr>contents</vt:lpstr>
      <vt:lpstr>Abstract</vt:lpstr>
      <vt:lpstr>Introduction to risk parity </vt:lpstr>
      <vt:lpstr>Sharpe ratio and returns of Risk parity portfolio </vt:lpstr>
      <vt:lpstr>Definition of financial stress</vt:lpstr>
      <vt:lpstr>Financial Stress Features</vt:lpstr>
      <vt:lpstr>Literature Review – Risk On/Risk Off</vt:lpstr>
      <vt:lpstr>Literature Review – Risk Parity PoRTFOLIO CONSTRUCTION (1)</vt:lpstr>
      <vt:lpstr>Literature Review – Risk Parity PoRTFOLIO CONSTRUCTION (2)</vt:lpstr>
      <vt:lpstr>Literature Review – Risk Parity PoRTFOLIO CONSTRUCTION (3)</vt:lpstr>
      <vt:lpstr>Literature Review – Risk Parity PoRTFOLIO CONSTRUCTION (4)</vt:lpstr>
      <vt:lpstr>PowerPoint Presentation</vt:lpstr>
      <vt:lpstr>Kansas city financial stress index risk indicator requirements</vt:lpstr>
      <vt:lpstr>Lit Review – SVM using Risk Indicators </vt:lpstr>
      <vt:lpstr>Lit Review – SVM using Risk Indicators </vt:lpstr>
      <vt:lpstr>Lit Review – SVM using Risk Indicators</vt:lpstr>
      <vt:lpstr>Lit Review – SVM using Risk Indicators </vt:lpstr>
      <vt:lpstr>Lit Review – SVM using Risk Indicators</vt:lpstr>
      <vt:lpstr>Lit Review – Using risk appetite from regression</vt:lpstr>
      <vt:lpstr>Lit Review – Using risk appetite from regression</vt:lpstr>
      <vt:lpstr>Literature Review – Sentiment index (1)</vt:lpstr>
      <vt:lpstr>Literature Review – Sentiment index (2)</vt:lpstr>
      <vt:lpstr>Literature Review – Sentiment index (3)</vt:lpstr>
      <vt:lpstr>Literature Review – Sentiment index (4) </vt:lpstr>
      <vt:lpstr>Suggested Methodology</vt:lpstr>
      <vt:lpstr>Suggested Methodology </vt:lpstr>
      <vt:lpstr>PRELIMINARY Results (in sample, out sample) </vt:lpstr>
      <vt:lpstr>PRELIMINARY Results (in sample, out sample)</vt:lpstr>
      <vt:lpstr>PRELIMINARY Results (in sample, out sample) </vt:lpstr>
      <vt:lpstr>New portfolio test (using search)</vt:lpstr>
      <vt:lpstr>New portfolio test (using search)</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GRAYSCALE PITCH DECK</dc:title>
  <cp:revision>1</cp:revision>
  <dcterms:modified xsi:type="dcterms:W3CDTF">2021-12-06T10:22:06Z</dcterms:modified>
</cp:coreProperties>
</file>